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xlsx" ContentType="application/vnd.openxmlformats-officedocument.spreadsheetml.sheet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3"/>
  </p:notesMasterIdLst>
  <p:sldIdLst>
    <p:sldId id="256" r:id="rId2"/>
    <p:sldId id="257" r:id="rId3"/>
    <p:sldId id="259" r:id="rId4"/>
    <p:sldId id="301" r:id="rId5"/>
    <p:sldId id="302" r:id="rId6"/>
    <p:sldId id="298" r:id="rId7"/>
    <p:sldId id="303" r:id="rId8"/>
    <p:sldId id="306" r:id="rId9"/>
    <p:sldId id="307" r:id="rId10"/>
    <p:sldId id="304" r:id="rId11"/>
    <p:sldId id="308" r:id="rId12"/>
    <p:sldId id="309" r:id="rId13"/>
    <p:sldId id="310" r:id="rId14"/>
    <p:sldId id="311" r:id="rId15"/>
    <p:sldId id="312" r:id="rId16"/>
    <p:sldId id="313" r:id="rId17"/>
    <p:sldId id="314" r:id="rId18"/>
    <p:sldId id="315" r:id="rId19"/>
    <p:sldId id="316" r:id="rId20"/>
    <p:sldId id="317" r:id="rId21"/>
    <p:sldId id="318" r:id="rId22"/>
    <p:sldId id="319" r:id="rId23"/>
    <p:sldId id="320" r:id="rId24"/>
    <p:sldId id="321" r:id="rId25"/>
    <p:sldId id="322" r:id="rId26"/>
    <p:sldId id="323" r:id="rId27"/>
    <p:sldId id="324" r:id="rId28"/>
    <p:sldId id="325" r:id="rId29"/>
    <p:sldId id="326" r:id="rId30"/>
    <p:sldId id="327" r:id="rId31"/>
    <p:sldId id="296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272"/>
    <p:restoredTop sz="97641"/>
  </p:normalViewPr>
  <p:slideViewPr>
    <p:cSldViewPr snapToGrid="0" snapToObjects="1">
      <p:cViewPr varScale="1">
        <p:scale>
          <a:sx n="207" d="100"/>
          <a:sy n="207" d="100"/>
        </p:scale>
        <p:origin x="232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notesMaster" Target="notesMasters/notesMaster1.xml"/><Relationship Id="rId34" Type="http://schemas.openxmlformats.org/officeDocument/2006/relationships/presProps" Target="presProps.xml"/><Relationship Id="rId35" Type="http://schemas.openxmlformats.org/officeDocument/2006/relationships/viewProps" Target="viewProps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package" Target="../embeddings/Microsoft_Excel____1.xlsx"/></Relationships>
</file>

<file path=ppt/charts/_rels/chart2.xml.rels><?xml version="1.0" encoding="UTF-8" standalone="yes"?>
<Relationships xmlns="http://schemas.openxmlformats.org/package/2006/relationships"><Relationship Id="rId1" Type="http://schemas.microsoft.com/office/2011/relationships/chartStyle" Target="style2.xml"/><Relationship Id="rId2" Type="http://schemas.microsoft.com/office/2011/relationships/chartColorStyle" Target="colors2.xml"/><Relationship Id="rId3" Type="http://schemas.openxmlformats.org/officeDocument/2006/relationships/package" Target="../embeddings/Microsoft_Excel____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学生反馈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工作表1!$A$2:$A$7</c:f>
              <c:strCache>
                <c:ptCount val="6"/>
                <c:pt idx="0">
                  <c:v>自主设计的比例较低</c:v>
                </c:pt>
                <c:pt idx="1">
                  <c:v>动手操作环节少</c:v>
                </c:pt>
                <c:pt idx="2">
                  <c:v>原理讲解不足</c:v>
                </c:pt>
                <c:pt idx="3">
                  <c:v>没有休息时间</c:v>
                </c:pt>
                <c:pt idx="4">
                  <c:v>内容过时</c:v>
                </c:pt>
                <c:pt idx="5">
                  <c:v>难以理解</c:v>
                </c:pt>
              </c:strCache>
            </c:strRef>
          </c:cat>
          <c:val>
            <c:numRef>
              <c:f>工作表1!$B$2:$B$7</c:f>
              <c:numCache>
                <c:formatCode>General</c:formatCode>
                <c:ptCount val="6"/>
                <c:pt idx="0">
                  <c:v>27.0</c:v>
                </c:pt>
                <c:pt idx="1">
                  <c:v>14.0</c:v>
                </c:pt>
                <c:pt idx="2">
                  <c:v>8.0</c:v>
                </c:pt>
                <c:pt idx="3">
                  <c:v>3.0</c:v>
                </c:pt>
                <c:pt idx="4">
                  <c:v>2.0</c:v>
                </c:pt>
                <c:pt idx="5">
                  <c:v>1.0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0"/>
        <c:overlap val="-100"/>
        <c:axId val="-2075424064"/>
        <c:axId val="-2067523024"/>
      </c:barChart>
      <c:lineChart>
        <c:grouping val="standard"/>
        <c:varyColors val="0"/>
        <c:ser>
          <c:idx val="1"/>
          <c:order val="1"/>
          <c:tx>
            <c:strRef>
              <c:f>工作表1!$C$1</c:f>
              <c:strCache>
                <c:ptCount val="1"/>
                <c:pt idx="0">
                  <c:v>列1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diamond"/>
            <c:size val="4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strRef>
              <c:f>工作表1!$A$2:$A$7</c:f>
              <c:strCache>
                <c:ptCount val="6"/>
                <c:pt idx="0">
                  <c:v>自主设计的比例较低</c:v>
                </c:pt>
                <c:pt idx="1">
                  <c:v>动手操作环节少</c:v>
                </c:pt>
                <c:pt idx="2">
                  <c:v>原理讲解不足</c:v>
                </c:pt>
                <c:pt idx="3">
                  <c:v>没有休息时间</c:v>
                </c:pt>
                <c:pt idx="4">
                  <c:v>内容过时</c:v>
                </c:pt>
                <c:pt idx="5">
                  <c:v>难以理解</c:v>
                </c:pt>
              </c:strCache>
            </c:strRef>
          </c:cat>
          <c:val>
            <c:numRef>
              <c:f>工作表1!$C$2:$C$7</c:f>
              <c:numCache>
                <c:formatCode>0%</c:formatCode>
                <c:ptCount val="6"/>
                <c:pt idx="0">
                  <c:v>0.490909090909091</c:v>
                </c:pt>
                <c:pt idx="1">
                  <c:v>0.745454545454545</c:v>
                </c:pt>
                <c:pt idx="2">
                  <c:v>0.890909090909091</c:v>
                </c:pt>
                <c:pt idx="3">
                  <c:v>0.945454545454545</c:v>
                </c:pt>
                <c:pt idx="4">
                  <c:v>0.981818181818182</c:v>
                </c:pt>
                <c:pt idx="5">
                  <c:v>1.0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2076146848"/>
        <c:axId val="-2067680400"/>
      </c:lineChart>
      <c:catAx>
        <c:axId val="-20754240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pPr>
            <a:endParaRPr lang="zh-CN"/>
          </a:p>
        </c:txPr>
        <c:crossAx val="-2067523024"/>
        <c:crosses val="autoZero"/>
        <c:auto val="1"/>
        <c:lblAlgn val="ctr"/>
        <c:lblOffset val="100"/>
        <c:noMultiLvlLbl val="0"/>
      </c:catAx>
      <c:valAx>
        <c:axId val="-2067523024"/>
        <c:scaling>
          <c:orientation val="minMax"/>
          <c:max val="55.0"/>
        </c:scaling>
        <c:delete val="0"/>
        <c:axPos val="l"/>
        <c:majorGridlines>
          <c:spPr>
            <a:ln w="9525" cap="flat" cmpd="sng" algn="ctr">
              <a:solidFill>
                <a:schemeClr val="bg2"/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pPr>
            <a:endParaRPr lang="zh-CN"/>
          </a:p>
        </c:txPr>
        <c:crossAx val="-2075424064"/>
        <c:crosses val="autoZero"/>
        <c:crossBetween val="between"/>
        <c:majorUnit val="11.0"/>
      </c:valAx>
      <c:valAx>
        <c:axId val="-2067680400"/>
        <c:scaling>
          <c:orientation val="minMax"/>
          <c:max val="1.0"/>
          <c:min val="0.0"/>
        </c:scaling>
        <c:delete val="0"/>
        <c:axPos val="r"/>
        <c:numFmt formatCode="0%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pPr>
            <a:endParaRPr lang="zh-CN"/>
          </a:p>
        </c:txPr>
        <c:crossAx val="-2076146848"/>
        <c:crosses val="max"/>
        <c:crossBetween val="between"/>
        <c:majorUnit val="0.2"/>
      </c:valAx>
      <c:catAx>
        <c:axId val="-2076146848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-2067680400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legendEntry>
        <c:idx val="1"/>
        <c:delete val="1"/>
      </c:legendEntry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Microsoft YaHei" charset="0"/>
              <a:ea typeface="Microsoft YaHei" charset="0"/>
              <a:cs typeface="Microsoft YaHei" charset="0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Microsoft YaHei" charset="0"/>
          <a:ea typeface="Microsoft YaHei" charset="0"/>
          <a:cs typeface="Microsoft YaHei" charset="0"/>
        </a:defRPr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1"/>
          <c:order val="0"/>
          <c:tx>
            <c:strRef>
              <c:f>工作表1!$B$1</c:f>
              <c:strCache>
                <c:ptCount val="1"/>
                <c:pt idx="0">
                  <c:v>装配完成时间</c:v>
                </c:pt>
              </c:strCache>
            </c:strRef>
          </c:tx>
          <c:spPr>
            <a:ln w="19050" cap="rnd">
              <a:solidFill>
                <a:schemeClr val="tx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tx1"/>
              </a:solidFill>
              <a:ln w="19050">
                <a:solidFill>
                  <a:schemeClr val="bg1"/>
                </a:solidFill>
              </a:ln>
              <a:effectLst/>
            </c:spPr>
          </c:marker>
          <c:dPt>
            <c:idx val="12"/>
            <c:marker>
              <c:symbol val="circle"/>
              <c:size val="5"/>
              <c:spPr>
                <a:solidFill>
                  <a:schemeClr val="accent2"/>
                </a:solidFill>
                <a:ln w="19050">
                  <a:solidFill>
                    <a:schemeClr val="bg1"/>
                  </a:solidFill>
                </a:ln>
                <a:effectLst/>
              </c:spPr>
            </c:marker>
            <c:bubble3D val="0"/>
          </c:dPt>
          <c:cat>
            <c:numRef>
              <c:f>工作表1!$A$2:$A$33</c:f>
              <c:numCache>
                <c:formatCode>General</c:formatCode>
                <c:ptCount val="32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  <c:pt idx="3">
                  <c:v>4.0</c:v>
                </c:pt>
                <c:pt idx="4">
                  <c:v>5.0</c:v>
                </c:pt>
                <c:pt idx="5">
                  <c:v>6.0</c:v>
                </c:pt>
                <c:pt idx="6">
                  <c:v>7.0</c:v>
                </c:pt>
                <c:pt idx="7">
                  <c:v>8.0</c:v>
                </c:pt>
                <c:pt idx="8">
                  <c:v>9.0</c:v>
                </c:pt>
                <c:pt idx="9">
                  <c:v>10.0</c:v>
                </c:pt>
                <c:pt idx="10">
                  <c:v>11.0</c:v>
                </c:pt>
                <c:pt idx="11">
                  <c:v>12.0</c:v>
                </c:pt>
                <c:pt idx="12">
                  <c:v>13.0</c:v>
                </c:pt>
                <c:pt idx="13">
                  <c:v>14.0</c:v>
                </c:pt>
                <c:pt idx="14">
                  <c:v>15.0</c:v>
                </c:pt>
                <c:pt idx="15">
                  <c:v>16.0</c:v>
                </c:pt>
                <c:pt idx="16">
                  <c:v>17.0</c:v>
                </c:pt>
                <c:pt idx="17">
                  <c:v>18.0</c:v>
                </c:pt>
                <c:pt idx="18">
                  <c:v>19.0</c:v>
                </c:pt>
                <c:pt idx="19">
                  <c:v>20.0</c:v>
                </c:pt>
                <c:pt idx="20">
                  <c:v>21.0</c:v>
                </c:pt>
                <c:pt idx="21">
                  <c:v>22.0</c:v>
                </c:pt>
                <c:pt idx="22">
                  <c:v>23.0</c:v>
                </c:pt>
                <c:pt idx="23">
                  <c:v>24.0</c:v>
                </c:pt>
                <c:pt idx="24">
                  <c:v>25.0</c:v>
                </c:pt>
                <c:pt idx="25">
                  <c:v>26.0</c:v>
                </c:pt>
                <c:pt idx="26">
                  <c:v>27.0</c:v>
                </c:pt>
                <c:pt idx="27">
                  <c:v>28.0</c:v>
                </c:pt>
                <c:pt idx="28">
                  <c:v>29.0</c:v>
                </c:pt>
                <c:pt idx="29">
                  <c:v>30.0</c:v>
                </c:pt>
                <c:pt idx="30">
                  <c:v>31.0</c:v>
                </c:pt>
                <c:pt idx="31">
                  <c:v>32.0</c:v>
                </c:pt>
              </c:numCache>
            </c:numRef>
          </c:cat>
          <c:val>
            <c:numRef>
              <c:f>工作表1!$B$2:$B$33</c:f>
              <c:numCache>
                <c:formatCode>General</c:formatCode>
                <c:ptCount val="32"/>
                <c:pt idx="0">
                  <c:v>52.0</c:v>
                </c:pt>
                <c:pt idx="1">
                  <c:v>50.0</c:v>
                </c:pt>
                <c:pt idx="2">
                  <c:v>47.0</c:v>
                </c:pt>
                <c:pt idx="3">
                  <c:v>46.0</c:v>
                </c:pt>
                <c:pt idx="4">
                  <c:v>47.0</c:v>
                </c:pt>
                <c:pt idx="5">
                  <c:v>49.0</c:v>
                </c:pt>
                <c:pt idx="6">
                  <c:v>48.0</c:v>
                </c:pt>
                <c:pt idx="7">
                  <c:v>50.0</c:v>
                </c:pt>
                <c:pt idx="8">
                  <c:v>46.0</c:v>
                </c:pt>
                <c:pt idx="9">
                  <c:v>51.0</c:v>
                </c:pt>
                <c:pt idx="10">
                  <c:v>49.0</c:v>
                </c:pt>
                <c:pt idx="11">
                  <c:v>48.0</c:v>
                </c:pt>
                <c:pt idx="12">
                  <c:v>54.0</c:v>
                </c:pt>
                <c:pt idx="13">
                  <c:v>52.0</c:v>
                </c:pt>
                <c:pt idx="14">
                  <c:v>48.0</c:v>
                </c:pt>
                <c:pt idx="15">
                  <c:v>48.0</c:v>
                </c:pt>
                <c:pt idx="16">
                  <c:v>51.0</c:v>
                </c:pt>
                <c:pt idx="17">
                  <c:v>52.0</c:v>
                </c:pt>
                <c:pt idx="18">
                  <c:v>47.0</c:v>
                </c:pt>
                <c:pt idx="19">
                  <c:v>46.0</c:v>
                </c:pt>
                <c:pt idx="20">
                  <c:v>50.0</c:v>
                </c:pt>
                <c:pt idx="21">
                  <c:v>48.0</c:v>
                </c:pt>
                <c:pt idx="22">
                  <c:v>48.0</c:v>
                </c:pt>
                <c:pt idx="23">
                  <c:v>50.0</c:v>
                </c:pt>
                <c:pt idx="24">
                  <c:v>50.0</c:v>
                </c:pt>
                <c:pt idx="25">
                  <c:v>51.0</c:v>
                </c:pt>
                <c:pt idx="26">
                  <c:v>52.0</c:v>
                </c:pt>
                <c:pt idx="27">
                  <c:v>46.0</c:v>
                </c:pt>
                <c:pt idx="28">
                  <c:v>51.0</c:v>
                </c:pt>
                <c:pt idx="29">
                  <c:v>46.0</c:v>
                </c:pt>
                <c:pt idx="30">
                  <c:v>46.0</c:v>
                </c:pt>
                <c:pt idx="31">
                  <c:v>47.0</c:v>
                </c:pt>
              </c:numCache>
            </c:numRef>
          </c:val>
          <c:smooth val="0"/>
        </c:ser>
        <c:ser>
          <c:idx val="0"/>
          <c:order val="1"/>
          <c:tx>
            <c:strRef>
              <c:f>工作表1!$C$1</c:f>
              <c:strCache>
                <c:ptCount val="1"/>
                <c:pt idx="0">
                  <c:v>中线</c:v>
                </c:pt>
              </c:strCache>
            </c:strRef>
          </c:tx>
          <c:spPr>
            <a:ln w="12700" cap="rnd">
              <a:solidFill>
                <a:schemeClr val="tx1">
                  <a:lumMod val="75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工作表1!$A$2:$A$33</c:f>
              <c:numCache>
                <c:formatCode>General</c:formatCode>
                <c:ptCount val="32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  <c:pt idx="3">
                  <c:v>4.0</c:v>
                </c:pt>
                <c:pt idx="4">
                  <c:v>5.0</c:v>
                </c:pt>
                <c:pt idx="5">
                  <c:v>6.0</c:v>
                </c:pt>
                <c:pt idx="6">
                  <c:v>7.0</c:v>
                </c:pt>
                <c:pt idx="7">
                  <c:v>8.0</c:v>
                </c:pt>
                <c:pt idx="8">
                  <c:v>9.0</c:v>
                </c:pt>
                <c:pt idx="9">
                  <c:v>10.0</c:v>
                </c:pt>
                <c:pt idx="10">
                  <c:v>11.0</c:v>
                </c:pt>
                <c:pt idx="11">
                  <c:v>12.0</c:v>
                </c:pt>
                <c:pt idx="12">
                  <c:v>13.0</c:v>
                </c:pt>
                <c:pt idx="13">
                  <c:v>14.0</c:v>
                </c:pt>
                <c:pt idx="14">
                  <c:v>15.0</c:v>
                </c:pt>
                <c:pt idx="15">
                  <c:v>16.0</c:v>
                </c:pt>
                <c:pt idx="16">
                  <c:v>17.0</c:v>
                </c:pt>
                <c:pt idx="17">
                  <c:v>18.0</c:v>
                </c:pt>
                <c:pt idx="18">
                  <c:v>19.0</c:v>
                </c:pt>
                <c:pt idx="19">
                  <c:v>20.0</c:v>
                </c:pt>
                <c:pt idx="20">
                  <c:v>21.0</c:v>
                </c:pt>
                <c:pt idx="21">
                  <c:v>22.0</c:v>
                </c:pt>
                <c:pt idx="22">
                  <c:v>23.0</c:v>
                </c:pt>
                <c:pt idx="23">
                  <c:v>24.0</c:v>
                </c:pt>
                <c:pt idx="24">
                  <c:v>25.0</c:v>
                </c:pt>
                <c:pt idx="25">
                  <c:v>26.0</c:v>
                </c:pt>
                <c:pt idx="26">
                  <c:v>27.0</c:v>
                </c:pt>
                <c:pt idx="27">
                  <c:v>28.0</c:v>
                </c:pt>
                <c:pt idx="28">
                  <c:v>29.0</c:v>
                </c:pt>
                <c:pt idx="29">
                  <c:v>30.0</c:v>
                </c:pt>
                <c:pt idx="30">
                  <c:v>31.0</c:v>
                </c:pt>
                <c:pt idx="31">
                  <c:v>32.0</c:v>
                </c:pt>
              </c:numCache>
            </c:numRef>
          </c:cat>
          <c:val>
            <c:numRef>
              <c:f>工作表1!$C$2:$C$33</c:f>
              <c:numCache>
                <c:formatCode>General</c:formatCode>
                <c:ptCount val="32"/>
                <c:pt idx="0">
                  <c:v>49.0</c:v>
                </c:pt>
                <c:pt idx="1">
                  <c:v>49.0</c:v>
                </c:pt>
                <c:pt idx="2">
                  <c:v>49.0</c:v>
                </c:pt>
                <c:pt idx="3">
                  <c:v>49.0</c:v>
                </c:pt>
                <c:pt idx="4">
                  <c:v>49.0</c:v>
                </c:pt>
                <c:pt idx="5">
                  <c:v>49.0</c:v>
                </c:pt>
                <c:pt idx="6">
                  <c:v>49.0</c:v>
                </c:pt>
                <c:pt idx="7">
                  <c:v>49.0</c:v>
                </c:pt>
                <c:pt idx="8">
                  <c:v>49.0</c:v>
                </c:pt>
                <c:pt idx="9">
                  <c:v>49.0</c:v>
                </c:pt>
                <c:pt idx="10">
                  <c:v>49.0</c:v>
                </c:pt>
                <c:pt idx="11">
                  <c:v>49.0</c:v>
                </c:pt>
                <c:pt idx="12">
                  <c:v>49.0</c:v>
                </c:pt>
                <c:pt idx="13">
                  <c:v>49.0</c:v>
                </c:pt>
                <c:pt idx="14">
                  <c:v>49.0</c:v>
                </c:pt>
                <c:pt idx="15">
                  <c:v>49.0</c:v>
                </c:pt>
                <c:pt idx="16">
                  <c:v>49.0</c:v>
                </c:pt>
                <c:pt idx="17">
                  <c:v>49.0</c:v>
                </c:pt>
                <c:pt idx="18">
                  <c:v>49.0</c:v>
                </c:pt>
                <c:pt idx="19">
                  <c:v>49.0</c:v>
                </c:pt>
                <c:pt idx="20">
                  <c:v>49.0</c:v>
                </c:pt>
                <c:pt idx="21">
                  <c:v>49.0</c:v>
                </c:pt>
                <c:pt idx="22">
                  <c:v>49.0</c:v>
                </c:pt>
                <c:pt idx="23">
                  <c:v>49.0</c:v>
                </c:pt>
                <c:pt idx="24">
                  <c:v>49.0</c:v>
                </c:pt>
                <c:pt idx="25">
                  <c:v>49.0</c:v>
                </c:pt>
                <c:pt idx="26">
                  <c:v>49.0</c:v>
                </c:pt>
                <c:pt idx="27">
                  <c:v>49.0</c:v>
                </c:pt>
                <c:pt idx="28">
                  <c:v>49.0</c:v>
                </c:pt>
                <c:pt idx="29">
                  <c:v>49.0</c:v>
                </c:pt>
                <c:pt idx="30">
                  <c:v>49.0</c:v>
                </c:pt>
                <c:pt idx="31">
                  <c:v>49.0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工作表1!$D$1</c:f>
              <c:strCache>
                <c:ptCount val="1"/>
                <c:pt idx="0">
                  <c:v>上控制界</c:v>
                </c:pt>
              </c:strCache>
            </c:strRef>
          </c:tx>
          <c:spPr>
            <a:ln w="12700" cap="rnd">
              <a:solidFill>
                <a:schemeClr val="tx1">
                  <a:lumMod val="75000"/>
                </a:schemeClr>
              </a:solidFill>
              <a:prstDash val="sysDash"/>
              <a:round/>
            </a:ln>
            <a:effectLst/>
          </c:spPr>
          <c:marker>
            <c:symbol val="none"/>
          </c:marker>
          <c:cat>
            <c:numRef>
              <c:f>工作表1!$A$2:$A$33</c:f>
              <c:numCache>
                <c:formatCode>General</c:formatCode>
                <c:ptCount val="32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  <c:pt idx="3">
                  <c:v>4.0</c:v>
                </c:pt>
                <c:pt idx="4">
                  <c:v>5.0</c:v>
                </c:pt>
                <c:pt idx="5">
                  <c:v>6.0</c:v>
                </c:pt>
                <c:pt idx="6">
                  <c:v>7.0</c:v>
                </c:pt>
                <c:pt idx="7">
                  <c:v>8.0</c:v>
                </c:pt>
                <c:pt idx="8">
                  <c:v>9.0</c:v>
                </c:pt>
                <c:pt idx="9">
                  <c:v>10.0</c:v>
                </c:pt>
                <c:pt idx="10">
                  <c:v>11.0</c:v>
                </c:pt>
                <c:pt idx="11">
                  <c:v>12.0</c:v>
                </c:pt>
                <c:pt idx="12">
                  <c:v>13.0</c:v>
                </c:pt>
                <c:pt idx="13">
                  <c:v>14.0</c:v>
                </c:pt>
                <c:pt idx="14">
                  <c:v>15.0</c:v>
                </c:pt>
                <c:pt idx="15">
                  <c:v>16.0</c:v>
                </c:pt>
                <c:pt idx="16">
                  <c:v>17.0</c:v>
                </c:pt>
                <c:pt idx="17">
                  <c:v>18.0</c:v>
                </c:pt>
                <c:pt idx="18">
                  <c:v>19.0</c:v>
                </c:pt>
                <c:pt idx="19">
                  <c:v>20.0</c:v>
                </c:pt>
                <c:pt idx="20">
                  <c:v>21.0</c:v>
                </c:pt>
                <c:pt idx="21">
                  <c:v>22.0</c:v>
                </c:pt>
                <c:pt idx="22">
                  <c:v>23.0</c:v>
                </c:pt>
                <c:pt idx="23">
                  <c:v>24.0</c:v>
                </c:pt>
                <c:pt idx="24">
                  <c:v>25.0</c:v>
                </c:pt>
                <c:pt idx="25">
                  <c:v>26.0</c:v>
                </c:pt>
                <c:pt idx="26">
                  <c:v>27.0</c:v>
                </c:pt>
                <c:pt idx="27">
                  <c:v>28.0</c:v>
                </c:pt>
                <c:pt idx="28">
                  <c:v>29.0</c:v>
                </c:pt>
                <c:pt idx="29">
                  <c:v>30.0</c:v>
                </c:pt>
                <c:pt idx="30">
                  <c:v>31.0</c:v>
                </c:pt>
                <c:pt idx="31">
                  <c:v>32.0</c:v>
                </c:pt>
              </c:numCache>
            </c:numRef>
          </c:cat>
          <c:val>
            <c:numRef>
              <c:f>工作表1!$D$2:$D$33</c:f>
              <c:numCache>
                <c:formatCode>General</c:formatCode>
                <c:ptCount val="32"/>
                <c:pt idx="0">
                  <c:v>53.0</c:v>
                </c:pt>
                <c:pt idx="1">
                  <c:v>53.0</c:v>
                </c:pt>
                <c:pt idx="2">
                  <c:v>53.0</c:v>
                </c:pt>
                <c:pt idx="3">
                  <c:v>53.0</c:v>
                </c:pt>
                <c:pt idx="4">
                  <c:v>53.0</c:v>
                </c:pt>
                <c:pt idx="5">
                  <c:v>53.0</c:v>
                </c:pt>
                <c:pt idx="6">
                  <c:v>53.0</c:v>
                </c:pt>
                <c:pt idx="7">
                  <c:v>53.0</c:v>
                </c:pt>
                <c:pt idx="8">
                  <c:v>53.0</c:v>
                </c:pt>
                <c:pt idx="9">
                  <c:v>53.0</c:v>
                </c:pt>
                <c:pt idx="10">
                  <c:v>53.0</c:v>
                </c:pt>
                <c:pt idx="11">
                  <c:v>53.0</c:v>
                </c:pt>
                <c:pt idx="12">
                  <c:v>53.0</c:v>
                </c:pt>
                <c:pt idx="13">
                  <c:v>53.0</c:v>
                </c:pt>
                <c:pt idx="14">
                  <c:v>53.0</c:v>
                </c:pt>
                <c:pt idx="15">
                  <c:v>53.0</c:v>
                </c:pt>
                <c:pt idx="16">
                  <c:v>53.0</c:v>
                </c:pt>
                <c:pt idx="17">
                  <c:v>53.0</c:v>
                </c:pt>
                <c:pt idx="18">
                  <c:v>53.0</c:v>
                </c:pt>
                <c:pt idx="19">
                  <c:v>53.0</c:v>
                </c:pt>
                <c:pt idx="20">
                  <c:v>53.0</c:v>
                </c:pt>
                <c:pt idx="21">
                  <c:v>53.0</c:v>
                </c:pt>
                <c:pt idx="22">
                  <c:v>53.0</c:v>
                </c:pt>
                <c:pt idx="23">
                  <c:v>53.0</c:v>
                </c:pt>
                <c:pt idx="24">
                  <c:v>53.0</c:v>
                </c:pt>
                <c:pt idx="25">
                  <c:v>53.0</c:v>
                </c:pt>
                <c:pt idx="26">
                  <c:v>53.0</c:v>
                </c:pt>
                <c:pt idx="27">
                  <c:v>53.0</c:v>
                </c:pt>
                <c:pt idx="28">
                  <c:v>53.0</c:v>
                </c:pt>
                <c:pt idx="29">
                  <c:v>53.0</c:v>
                </c:pt>
                <c:pt idx="30">
                  <c:v>53.0</c:v>
                </c:pt>
                <c:pt idx="31">
                  <c:v>53.0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工作表1!$E$1</c:f>
              <c:strCache>
                <c:ptCount val="1"/>
                <c:pt idx="0">
                  <c:v>下控制界</c:v>
                </c:pt>
              </c:strCache>
            </c:strRef>
          </c:tx>
          <c:spPr>
            <a:ln w="12700" cap="rnd">
              <a:solidFill>
                <a:schemeClr val="tx1">
                  <a:lumMod val="75000"/>
                </a:schemeClr>
              </a:solidFill>
              <a:prstDash val="sysDash"/>
              <a:round/>
            </a:ln>
            <a:effectLst/>
          </c:spPr>
          <c:marker>
            <c:symbol val="none"/>
          </c:marker>
          <c:cat>
            <c:numRef>
              <c:f>工作表1!$A$2:$A$33</c:f>
              <c:numCache>
                <c:formatCode>General</c:formatCode>
                <c:ptCount val="32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  <c:pt idx="3">
                  <c:v>4.0</c:v>
                </c:pt>
                <c:pt idx="4">
                  <c:v>5.0</c:v>
                </c:pt>
                <c:pt idx="5">
                  <c:v>6.0</c:v>
                </c:pt>
                <c:pt idx="6">
                  <c:v>7.0</c:v>
                </c:pt>
                <c:pt idx="7">
                  <c:v>8.0</c:v>
                </c:pt>
                <c:pt idx="8">
                  <c:v>9.0</c:v>
                </c:pt>
                <c:pt idx="9">
                  <c:v>10.0</c:v>
                </c:pt>
                <c:pt idx="10">
                  <c:v>11.0</c:v>
                </c:pt>
                <c:pt idx="11">
                  <c:v>12.0</c:v>
                </c:pt>
                <c:pt idx="12">
                  <c:v>13.0</c:v>
                </c:pt>
                <c:pt idx="13">
                  <c:v>14.0</c:v>
                </c:pt>
                <c:pt idx="14">
                  <c:v>15.0</c:v>
                </c:pt>
                <c:pt idx="15">
                  <c:v>16.0</c:v>
                </c:pt>
                <c:pt idx="16">
                  <c:v>17.0</c:v>
                </c:pt>
                <c:pt idx="17">
                  <c:v>18.0</c:v>
                </c:pt>
                <c:pt idx="18">
                  <c:v>19.0</c:v>
                </c:pt>
                <c:pt idx="19">
                  <c:v>20.0</c:v>
                </c:pt>
                <c:pt idx="20">
                  <c:v>21.0</c:v>
                </c:pt>
                <c:pt idx="21">
                  <c:v>22.0</c:v>
                </c:pt>
                <c:pt idx="22">
                  <c:v>23.0</c:v>
                </c:pt>
                <c:pt idx="23">
                  <c:v>24.0</c:v>
                </c:pt>
                <c:pt idx="24">
                  <c:v>25.0</c:v>
                </c:pt>
                <c:pt idx="25">
                  <c:v>26.0</c:v>
                </c:pt>
                <c:pt idx="26">
                  <c:v>27.0</c:v>
                </c:pt>
                <c:pt idx="27">
                  <c:v>28.0</c:v>
                </c:pt>
                <c:pt idx="28">
                  <c:v>29.0</c:v>
                </c:pt>
                <c:pt idx="29">
                  <c:v>30.0</c:v>
                </c:pt>
                <c:pt idx="30">
                  <c:v>31.0</c:v>
                </c:pt>
                <c:pt idx="31">
                  <c:v>32.0</c:v>
                </c:pt>
              </c:numCache>
            </c:numRef>
          </c:cat>
          <c:val>
            <c:numRef>
              <c:f>工作表1!$E$2:$E$33</c:f>
              <c:numCache>
                <c:formatCode>General</c:formatCode>
                <c:ptCount val="32"/>
                <c:pt idx="0">
                  <c:v>45.0</c:v>
                </c:pt>
                <c:pt idx="1">
                  <c:v>45.0</c:v>
                </c:pt>
                <c:pt idx="2">
                  <c:v>45.0</c:v>
                </c:pt>
                <c:pt idx="3">
                  <c:v>45.0</c:v>
                </c:pt>
                <c:pt idx="4">
                  <c:v>45.0</c:v>
                </c:pt>
                <c:pt idx="5">
                  <c:v>45.0</c:v>
                </c:pt>
                <c:pt idx="6">
                  <c:v>45.0</c:v>
                </c:pt>
                <c:pt idx="7">
                  <c:v>45.0</c:v>
                </c:pt>
                <c:pt idx="8">
                  <c:v>45.0</c:v>
                </c:pt>
                <c:pt idx="9">
                  <c:v>45.0</c:v>
                </c:pt>
                <c:pt idx="10">
                  <c:v>45.0</c:v>
                </c:pt>
                <c:pt idx="11">
                  <c:v>45.0</c:v>
                </c:pt>
                <c:pt idx="12">
                  <c:v>45.0</c:v>
                </c:pt>
                <c:pt idx="13">
                  <c:v>45.0</c:v>
                </c:pt>
                <c:pt idx="14">
                  <c:v>45.0</c:v>
                </c:pt>
                <c:pt idx="15">
                  <c:v>45.0</c:v>
                </c:pt>
                <c:pt idx="16">
                  <c:v>45.0</c:v>
                </c:pt>
                <c:pt idx="17">
                  <c:v>45.0</c:v>
                </c:pt>
                <c:pt idx="18">
                  <c:v>45.0</c:v>
                </c:pt>
                <c:pt idx="19">
                  <c:v>45.0</c:v>
                </c:pt>
                <c:pt idx="20">
                  <c:v>45.0</c:v>
                </c:pt>
                <c:pt idx="21">
                  <c:v>45.0</c:v>
                </c:pt>
                <c:pt idx="22">
                  <c:v>45.0</c:v>
                </c:pt>
                <c:pt idx="23">
                  <c:v>45.0</c:v>
                </c:pt>
                <c:pt idx="24">
                  <c:v>45.0</c:v>
                </c:pt>
                <c:pt idx="25">
                  <c:v>45.0</c:v>
                </c:pt>
                <c:pt idx="26">
                  <c:v>45.0</c:v>
                </c:pt>
                <c:pt idx="27">
                  <c:v>45.0</c:v>
                </c:pt>
                <c:pt idx="28">
                  <c:v>45.0</c:v>
                </c:pt>
                <c:pt idx="29">
                  <c:v>45.0</c:v>
                </c:pt>
                <c:pt idx="30">
                  <c:v>45.0</c:v>
                </c:pt>
                <c:pt idx="31">
                  <c:v>45.0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2069319392"/>
        <c:axId val="-2069323008"/>
      </c:lineChart>
      <c:valAx>
        <c:axId val="-2069323008"/>
        <c:scaling>
          <c:orientation val="minMax"/>
        </c:scaling>
        <c:delete val="0"/>
        <c:axPos val="r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Microsoft YaHei" charset="0"/>
                    <a:ea typeface="Microsoft YaHei" charset="0"/>
                    <a:cs typeface="Microsoft YaHei" charset="0"/>
                  </a:defRPr>
                </a:pPr>
                <a:r>
                  <a:rPr lang="zh-CN" altLang="en-US" dirty="0" smtClean="0"/>
                  <a:t>装配完成时间</a:t>
                </a:r>
                <a:endParaRPr lang="zh-CN" altLang="en-US" dirty="0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icrosoft YaHei" charset="0"/>
                  <a:ea typeface="Microsoft YaHei" charset="0"/>
                  <a:cs typeface="Microsoft YaHei" charset="0"/>
                </a:defRPr>
              </a:pPr>
              <a:endParaRPr lang="zh-CN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pPr>
            <a:endParaRPr lang="zh-CN"/>
          </a:p>
        </c:txPr>
        <c:crossAx val="-2069319392"/>
        <c:crosses val="max"/>
        <c:crossBetween val="between"/>
      </c:valAx>
      <c:catAx>
        <c:axId val="-206931939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Microsoft YaHei" charset="0"/>
                    <a:ea typeface="Microsoft YaHei" charset="0"/>
                    <a:cs typeface="Microsoft YaHei" charset="0"/>
                  </a:defRPr>
                </a:pPr>
                <a:r>
                  <a:rPr lang="zh-CN" altLang="en-US" dirty="0" smtClean="0"/>
                  <a:t>学生序号</a:t>
                </a:r>
                <a:endParaRPr lang="zh-CN" altLang="en-US" dirty="0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icrosoft YaHei" charset="0"/>
                  <a:ea typeface="Microsoft YaHei" charset="0"/>
                  <a:cs typeface="Microsoft YaHei" charset="0"/>
                </a:defRPr>
              </a:pPr>
              <a:endParaRPr lang="zh-CN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pPr>
            <a:endParaRPr lang="zh-CN"/>
          </a:p>
        </c:txPr>
        <c:crossAx val="-2069323008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legendEntry>
        <c:idx val="0"/>
        <c:delete val="1"/>
      </c:legendEntry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Microsoft YaHei" charset="0"/>
              <a:ea typeface="Microsoft YaHei" charset="0"/>
              <a:cs typeface="Microsoft YaHei" charset="0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Microsoft YaHei" charset="0"/>
          <a:ea typeface="Microsoft YaHei" charset="0"/>
          <a:cs typeface="Microsoft YaHei" charset="0"/>
        </a:defRPr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1.png"/><Relationship Id="rId5" Type="http://schemas.openxmlformats.org/officeDocument/2006/relationships/image" Target="../media/image13.png"/><Relationship Id="rId1" Type="http://schemas.openxmlformats.org/officeDocument/2006/relationships/image" Target="../media/image7.png"/><Relationship Id="rId2" Type="http://schemas.openxmlformats.org/officeDocument/2006/relationships/image" Target="../media/image16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1.png"/><Relationship Id="rId5" Type="http://schemas.openxmlformats.org/officeDocument/2006/relationships/image" Target="../media/image13.png"/><Relationship Id="rId1" Type="http://schemas.openxmlformats.org/officeDocument/2006/relationships/image" Target="../media/image7.png"/><Relationship Id="rId2" Type="http://schemas.openxmlformats.org/officeDocument/2006/relationships/image" Target="../media/image16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81F0EC7-5BDC-2B47-A69F-8D9A347371A6}" type="doc">
      <dgm:prSet loTypeId="urn:microsoft.com/office/officeart/2005/8/layout/vList4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6A02C0D8-D0D7-7B4C-B123-CBE5DE5E64A5}">
      <dgm:prSet/>
      <dgm:spPr/>
      <dgm:t>
        <a:bodyPr/>
        <a:lstStyle/>
        <a:p>
          <a:pPr algn="l" rtl="0"/>
          <a:r>
            <a:rPr kumimoji="1" lang="en-US" altLang="zh-CN" smtClean="0">
              <a:latin typeface="Microsoft YaHei" charset="0"/>
              <a:ea typeface="Microsoft YaHei" charset="0"/>
              <a:cs typeface="Microsoft YaHei" charset="0"/>
            </a:rPr>
            <a:t>1.</a:t>
          </a:r>
          <a:r>
            <a:rPr kumimoji="1" lang="zh-CN" altLang="en-US" smtClean="0">
              <a:latin typeface="Microsoft YaHei" charset="0"/>
              <a:ea typeface="Microsoft YaHei" charset="0"/>
              <a:cs typeface="Microsoft YaHei" charset="0"/>
            </a:rPr>
            <a:t> 为何出现风扇整流罩脱落？</a:t>
          </a:r>
          <a:endParaRPr lang="zh-CN" altLang="en-US">
            <a:latin typeface="Microsoft YaHei" charset="0"/>
            <a:ea typeface="Microsoft YaHei" charset="0"/>
            <a:cs typeface="Microsoft YaHei" charset="0"/>
          </a:endParaRPr>
        </a:p>
      </dgm:t>
    </dgm:pt>
    <dgm:pt modelId="{1FB28D7B-0319-B943-A6D1-220875DC2D94}" type="parTrans" cxnId="{67E28369-2D90-A14F-8501-26A02AF2EE27}">
      <dgm:prSet/>
      <dgm:spPr/>
      <dgm:t>
        <a:bodyPr/>
        <a:lstStyle/>
        <a:p>
          <a:endParaRPr lang="zh-CN" altLang="en-US">
            <a:latin typeface="Microsoft YaHei" charset="0"/>
            <a:ea typeface="Microsoft YaHei" charset="0"/>
            <a:cs typeface="Microsoft YaHei" charset="0"/>
          </a:endParaRPr>
        </a:p>
      </dgm:t>
    </dgm:pt>
    <dgm:pt modelId="{91C6A0E7-552F-144D-8A6D-0B655EEC7FD1}" type="sibTrans" cxnId="{67E28369-2D90-A14F-8501-26A02AF2EE27}">
      <dgm:prSet/>
      <dgm:spPr/>
      <dgm:t>
        <a:bodyPr/>
        <a:lstStyle/>
        <a:p>
          <a:endParaRPr lang="zh-CN" altLang="en-US">
            <a:latin typeface="Microsoft YaHei" charset="0"/>
            <a:ea typeface="Microsoft YaHei" charset="0"/>
            <a:cs typeface="Microsoft YaHei" charset="0"/>
          </a:endParaRPr>
        </a:p>
      </dgm:t>
    </dgm:pt>
    <dgm:pt modelId="{90821ECC-7EAB-F64B-9A70-FFB03BCB6076}">
      <dgm:prSet/>
      <dgm:spPr/>
      <dgm:t>
        <a:bodyPr/>
        <a:lstStyle/>
        <a:p>
          <a:pPr algn="l" rtl="0"/>
          <a:r>
            <a:rPr kumimoji="1" lang="en-US" altLang="zh-CN" smtClean="0">
              <a:latin typeface="Microsoft YaHei" charset="0"/>
              <a:ea typeface="Microsoft YaHei" charset="0"/>
              <a:cs typeface="Microsoft YaHei" charset="0"/>
            </a:rPr>
            <a:t>2.</a:t>
          </a:r>
          <a:r>
            <a:rPr kumimoji="1" lang="zh-CN" altLang="en-US" smtClean="0">
              <a:latin typeface="Microsoft YaHei" charset="0"/>
              <a:ea typeface="Microsoft YaHei" charset="0"/>
              <a:cs typeface="Microsoft YaHei" charset="0"/>
            </a:rPr>
            <a:t> 为何整流罩与风扇前缘存在缝隙？</a:t>
          </a:r>
          <a:endParaRPr lang="zh-CN" altLang="en-US">
            <a:latin typeface="Microsoft YaHei" charset="0"/>
            <a:ea typeface="Microsoft YaHei" charset="0"/>
            <a:cs typeface="Microsoft YaHei" charset="0"/>
          </a:endParaRPr>
        </a:p>
      </dgm:t>
    </dgm:pt>
    <dgm:pt modelId="{59322372-BE4E-EB4C-88FD-3A95CE9C610B}" type="parTrans" cxnId="{90E0B965-1DA7-9F4E-AA5C-FAB6F9B22A3E}">
      <dgm:prSet/>
      <dgm:spPr/>
      <dgm:t>
        <a:bodyPr/>
        <a:lstStyle/>
        <a:p>
          <a:endParaRPr lang="zh-CN" altLang="en-US">
            <a:latin typeface="Microsoft YaHei" charset="0"/>
            <a:ea typeface="Microsoft YaHei" charset="0"/>
            <a:cs typeface="Microsoft YaHei" charset="0"/>
          </a:endParaRPr>
        </a:p>
      </dgm:t>
    </dgm:pt>
    <dgm:pt modelId="{DF51B1FD-F3D4-AF46-9252-C503D482A082}" type="sibTrans" cxnId="{90E0B965-1DA7-9F4E-AA5C-FAB6F9B22A3E}">
      <dgm:prSet/>
      <dgm:spPr/>
      <dgm:t>
        <a:bodyPr/>
        <a:lstStyle/>
        <a:p>
          <a:endParaRPr lang="zh-CN" altLang="en-US">
            <a:latin typeface="Microsoft YaHei" charset="0"/>
            <a:ea typeface="Microsoft YaHei" charset="0"/>
            <a:cs typeface="Microsoft YaHei" charset="0"/>
          </a:endParaRPr>
        </a:p>
      </dgm:t>
    </dgm:pt>
    <dgm:pt modelId="{2B611AC6-1BE4-BD48-ACBF-2BD49110BBFA}">
      <dgm:prSet/>
      <dgm:spPr/>
      <dgm:t>
        <a:bodyPr/>
        <a:lstStyle/>
        <a:p>
          <a:pPr algn="l" rtl="0"/>
          <a:r>
            <a:rPr kumimoji="1" lang="en-US" altLang="zh-CN" smtClean="0">
              <a:latin typeface="Microsoft YaHei" charset="0"/>
              <a:ea typeface="Microsoft YaHei" charset="0"/>
              <a:cs typeface="Microsoft YaHei" charset="0"/>
            </a:rPr>
            <a:t>3.</a:t>
          </a:r>
          <a:r>
            <a:rPr kumimoji="1" lang="zh-CN" altLang="en-US" smtClean="0">
              <a:latin typeface="Microsoft YaHei" charset="0"/>
              <a:ea typeface="Microsoft YaHei" charset="0"/>
              <a:cs typeface="Microsoft YaHei" charset="0"/>
            </a:rPr>
            <a:t> 为何整流罩锁扣手柄未锁紧？</a:t>
          </a:r>
          <a:endParaRPr lang="zh-CN" altLang="en-US">
            <a:latin typeface="Microsoft YaHei" charset="0"/>
            <a:ea typeface="Microsoft YaHei" charset="0"/>
            <a:cs typeface="Microsoft YaHei" charset="0"/>
          </a:endParaRPr>
        </a:p>
      </dgm:t>
    </dgm:pt>
    <dgm:pt modelId="{81CDA77B-A14F-B944-9FD2-0CD087766297}" type="parTrans" cxnId="{E296460D-5E89-FE4C-9F54-D90385F27AE7}">
      <dgm:prSet/>
      <dgm:spPr/>
      <dgm:t>
        <a:bodyPr/>
        <a:lstStyle/>
        <a:p>
          <a:endParaRPr lang="zh-CN" altLang="en-US">
            <a:latin typeface="Microsoft YaHei" charset="0"/>
            <a:ea typeface="Microsoft YaHei" charset="0"/>
            <a:cs typeface="Microsoft YaHei" charset="0"/>
          </a:endParaRPr>
        </a:p>
      </dgm:t>
    </dgm:pt>
    <dgm:pt modelId="{96D96D26-A596-A64B-A22E-97295BA59D30}" type="sibTrans" cxnId="{E296460D-5E89-FE4C-9F54-D90385F27AE7}">
      <dgm:prSet/>
      <dgm:spPr/>
      <dgm:t>
        <a:bodyPr/>
        <a:lstStyle/>
        <a:p>
          <a:endParaRPr lang="zh-CN" altLang="en-US">
            <a:latin typeface="Microsoft YaHei" charset="0"/>
            <a:ea typeface="Microsoft YaHei" charset="0"/>
            <a:cs typeface="Microsoft YaHei" charset="0"/>
          </a:endParaRPr>
        </a:p>
      </dgm:t>
    </dgm:pt>
    <dgm:pt modelId="{17E8161D-59B5-E44A-8EBB-AD6EA6CB751E}">
      <dgm:prSet/>
      <dgm:spPr/>
      <dgm:t>
        <a:bodyPr/>
        <a:lstStyle/>
        <a:p>
          <a:pPr algn="l" rtl="0"/>
          <a:r>
            <a:rPr kumimoji="1" lang="en-US" altLang="zh-CN" smtClean="0">
              <a:latin typeface="Microsoft YaHei" charset="0"/>
              <a:ea typeface="Microsoft YaHei" charset="0"/>
              <a:cs typeface="Microsoft YaHei" charset="0"/>
            </a:rPr>
            <a:t>4.</a:t>
          </a:r>
          <a:r>
            <a:rPr kumimoji="1" lang="zh-CN" altLang="en-US" smtClean="0">
              <a:latin typeface="Microsoft YaHei" charset="0"/>
              <a:ea typeface="Microsoft YaHei" charset="0"/>
              <a:cs typeface="Microsoft YaHei" charset="0"/>
            </a:rPr>
            <a:t> 为何未检查出非锁紧状态？</a:t>
          </a:r>
          <a:endParaRPr lang="zh-CN" altLang="en-US">
            <a:latin typeface="Microsoft YaHei" charset="0"/>
            <a:ea typeface="Microsoft YaHei" charset="0"/>
            <a:cs typeface="Microsoft YaHei" charset="0"/>
          </a:endParaRPr>
        </a:p>
      </dgm:t>
    </dgm:pt>
    <dgm:pt modelId="{85E79C8B-43F8-674A-B176-6F11DB84387F}" type="parTrans" cxnId="{00BD0B83-D109-D243-9B9E-E895B4852B08}">
      <dgm:prSet/>
      <dgm:spPr/>
      <dgm:t>
        <a:bodyPr/>
        <a:lstStyle/>
        <a:p>
          <a:endParaRPr lang="zh-CN" altLang="en-US">
            <a:latin typeface="Microsoft YaHei" charset="0"/>
            <a:ea typeface="Microsoft YaHei" charset="0"/>
            <a:cs typeface="Microsoft YaHei" charset="0"/>
          </a:endParaRPr>
        </a:p>
      </dgm:t>
    </dgm:pt>
    <dgm:pt modelId="{ABB3E6E4-4707-AD49-BCA3-6F153F2A263E}" type="sibTrans" cxnId="{00BD0B83-D109-D243-9B9E-E895B4852B08}">
      <dgm:prSet/>
      <dgm:spPr/>
      <dgm:t>
        <a:bodyPr/>
        <a:lstStyle/>
        <a:p>
          <a:endParaRPr lang="zh-CN" altLang="en-US">
            <a:latin typeface="Microsoft YaHei" charset="0"/>
            <a:ea typeface="Microsoft YaHei" charset="0"/>
            <a:cs typeface="Microsoft YaHei" charset="0"/>
          </a:endParaRPr>
        </a:p>
      </dgm:t>
    </dgm:pt>
    <dgm:pt modelId="{7AC27ECC-AEFC-C44C-B375-2D56F0ABDA38}">
      <dgm:prSet/>
      <dgm:spPr/>
      <dgm:t>
        <a:bodyPr/>
        <a:lstStyle/>
        <a:p>
          <a:pPr algn="l" rtl="0"/>
          <a:r>
            <a:rPr kumimoji="1" lang="en-US" altLang="zh-CN" dirty="0" smtClean="0">
              <a:latin typeface="Microsoft YaHei" charset="0"/>
              <a:ea typeface="Microsoft YaHei" charset="0"/>
              <a:cs typeface="Microsoft YaHei" charset="0"/>
            </a:rPr>
            <a:t>5.</a:t>
          </a:r>
          <a:r>
            <a:rPr kumimoji="1" lang="zh-CN" altLang="en-US" dirty="0" smtClean="0">
              <a:latin typeface="Microsoft YaHei" charset="0"/>
              <a:ea typeface="Microsoft YaHei" charset="0"/>
              <a:cs typeface="Microsoft YaHei" charset="0"/>
            </a:rPr>
            <a:t> 为何机组未按飞行前地面检查标准流程的规定，对整流罩锁扣手柄进行巡视？</a:t>
          </a:r>
          <a:endParaRPr lang="zh-CN" altLang="en-US" dirty="0">
            <a:latin typeface="Microsoft YaHei" charset="0"/>
            <a:ea typeface="Microsoft YaHei" charset="0"/>
            <a:cs typeface="Microsoft YaHei" charset="0"/>
          </a:endParaRPr>
        </a:p>
      </dgm:t>
    </dgm:pt>
    <dgm:pt modelId="{25EA2396-3578-A14D-8408-711D23D4FFF2}" type="parTrans" cxnId="{068484A0-C47B-9E4F-A6BC-5AA154056BB4}">
      <dgm:prSet/>
      <dgm:spPr/>
      <dgm:t>
        <a:bodyPr/>
        <a:lstStyle/>
        <a:p>
          <a:endParaRPr lang="zh-CN" altLang="en-US">
            <a:latin typeface="Microsoft YaHei" charset="0"/>
            <a:ea typeface="Microsoft YaHei" charset="0"/>
            <a:cs typeface="Microsoft YaHei" charset="0"/>
          </a:endParaRPr>
        </a:p>
      </dgm:t>
    </dgm:pt>
    <dgm:pt modelId="{DE2643A8-F947-BB4A-80F5-7CAED2A4EE48}" type="sibTrans" cxnId="{068484A0-C47B-9E4F-A6BC-5AA154056BB4}">
      <dgm:prSet/>
      <dgm:spPr/>
      <dgm:t>
        <a:bodyPr/>
        <a:lstStyle/>
        <a:p>
          <a:endParaRPr lang="zh-CN" altLang="en-US">
            <a:latin typeface="Microsoft YaHei" charset="0"/>
            <a:ea typeface="Microsoft YaHei" charset="0"/>
            <a:cs typeface="Microsoft YaHei" charset="0"/>
          </a:endParaRPr>
        </a:p>
      </dgm:t>
    </dgm:pt>
    <dgm:pt modelId="{BA622467-D4CC-2141-845D-ADD49A1AC993}" type="pres">
      <dgm:prSet presAssocID="{281F0EC7-5BDC-2B47-A69F-8D9A347371A6}" presName="linear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A16321B-8D7B-5D4C-BB25-37C89B581F76}" type="pres">
      <dgm:prSet presAssocID="{6A02C0D8-D0D7-7B4C-B123-CBE5DE5E64A5}" presName="comp" presStyleCnt="0"/>
      <dgm:spPr/>
    </dgm:pt>
    <dgm:pt modelId="{04D230C3-096E-C441-95A9-7E98D1B87CC9}" type="pres">
      <dgm:prSet presAssocID="{6A02C0D8-D0D7-7B4C-B123-CBE5DE5E64A5}" presName="box" presStyleLbl="node1" presStyleIdx="0" presStyleCnt="5"/>
      <dgm:spPr/>
      <dgm:t>
        <a:bodyPr/>
        <a:lstStyle/>
        <a:p>
          <a:endParaRPr lang="zh-CN" altLang="en-US"/>
        </a:p>
      </dgm:t>
    </dgm:pt>
    <dgm:pt modelId="{D719922C-A667-F54F-958E-163D8FD7933F}" type="pres">
      <dgm:prSet presAssocID="{6A02C0D8-D0D7-7B4C-B123-CBE5DE5E64A5}" presName="img" presStyleLbl="fgImgPlac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1000" b="-21000"/>
          </a:stretch>
        </a:blipFill>
      </dgm:spPr>
    </dgm:pt>
    <dgm:pt modelId="{16C79E83-F037-C24B-B4C8-6E04829C49AD}" type="pres">
      <dgm:prSet presAssocID="{6A02C0D8-D0D7-7B4C-B123-CBE5DE5E64A5}" presName="text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DE171EA-A5F2-2E42-BB89-D1FA74BC4315}" type="pres">
      <dgm:prSet presAssocID="{91C6A0E7-552F-144D-8A6D-0B655EEC7FD1}" presName="spacer" presStyleCnt="0"/>
      <dgm:spPr/>
    </dgm:pt>
    <dgm:pt modelId="{E149F8AC-4DA6-3F4E-8A28-EFB56E0BA7B0}" type="pres">
      <dgm:prSet presAssocID="{90821ECC-7EAB-F64B-9A70-FFB03BCB6076}" presName="comp" presStyleCnt="0"/>
      <dgm:spPr/>
    </dgm:pt>
    <dgm:pt modelId="{A4EA5843-5BC0-534D-B4AF-2B518B93AB76}" type="pres">
      <dgm:prSet presAssocID="{90821ECC-7EAB-F64B-9A70-FFB03BCB6076}" presName="box" presStyleLbl="node1" presStyleIdx="1" presStyleCnt="5"/>
      <dgm:spPr/>
      <dgm:t>
        <a:bodyPr/>
        <a:lstStyle/>
        <a:p>
          <a:endParaRPr lang="zh-CN" altLang="en-US"/>
        </a:p>
      </dgm:t>
    </dgm:pt>
    <dgm:pt modelId="{C0AB389B-02A6-FA4B-82E2-E49EB9BB59D4}" type="pres">
      <dgm:prSet presAssocID="{90821ECC-7EAB-F64B-9A70-FFB03BCB6076}" presName="img" presStyleLbl="fgImgPlace1" presStyleIdx="1" presStyleCnt="5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6000" b="-26000"/>
          </a:stretch>
        </a:blipFill>
      </dgm:spPr>
    </dgm:pt>
    <dgm:pt modelId="{5E6E19E8-C05E-CA4C-8218-D3D9961390A1}" type="pres">
      <dgm:prSet presAssocID="{90821ECC-7EAB-F64B-9A70-FFB03BCB6076}" presName="text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4B06F81-6962-564E-A2B6-2C014CE23823}" type="pres">
      <dgm:prSet presAssocID="{DF51B1FD-F3D4-AF46-9252-C503D482A082}" presName="spacer" presStyleCnt="0"/>
      <dgm:spPr/>
    </dgm:pt>
    <dgm:pt modelId="{132E12E9-C9A5-574F-90F4-176B09DA37E1}" type="pres">
      <dgm:prSet presAssocID="{2B611AC6-1BE4-BD48-ACBF-2BD49110BBFA}" presName="comp" presStyleCnt="0"/>
      <dgm:spPr/>
    </dgm:pt>
    <dgm:pt modelId="{037A07E5-A7A3-BA44-84B6-922DBF5D1DFD}" type="pres">
      <dgm:prSet presAssocID="{2B611AC6-1BE4-BD48-ACBF-2BD49110BBFA}" presName="box" presStyleLbl="node1" presStyleIdx="2" presStyleCnt="5"/>
      <dgm:spPr/>
      <dgm:t>
        <a:bodyPr/>
        <a:lstStyle/>
        <a:p>
          <a:endParaRPr lang="zh-CN" altLang="en-US"/>
        </a:p>
      </dgm:t>
    </dgm:pt>
    <dgm:pt modelId="{DE9B065F-0C10-944E-9150-718BBD89BF01}" type="pres">
      <dgm:prSet presAssocID="{2B611AC6-1BE4-BD48-ACBF-2BD49110BBFA}" presName="img" presStyleLbl="fgImgPlace1" presStyleIdx="2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2000" b="-22000"/>
          </a:stretch>
        </a:blipFill>
      </dgm:spPr>
    </dgm:pt>
    <dgm:pt modelId="{A6465B94-E367-1541-8DF0-D847DD62330B}" type="pres">
      <dgm:prSet presAssocID="{2B611AC6-1BE4-BD48-ACBF-2BD49110BBFA}" presName="text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BE9F3E3-6CA9-C245-BF75-028D01FBE142}" type="pres">
      <dgm:prSet presAssocID="{96D96D26-A596-A64B-A22E-97295BA59D30}" presName="spacer" presStyleCnt="0"/>
      <dgm:spPr/>
    </dgm:pt>
    <dgm:pt modelId="{F26435CC-0CAE-7346-9AD0-EE25D9F8B813}" type="pres">
      <dgm:prSet presAssocID="{17E8161D-59B5-E44A-8EBB-AD6EA6CB751E}" presName="comp" presStyleCnt="0"/>
      <dgm:spPr/>
    </dgm:pt>
    <dgm:pt modelId="{3149EF08-9B3C-B54F-9453-46D6D107C640}" type="pres">
      <dgm:prSet presAssocID="{17E8161D-59B5-E44A-8EBB-AD6EA6CB751E}" presName="box" presStyleLbl="node1" presStyleIdx="3" presStyleCnt="5"/>
      <dgm:spPr/>
      <dgm:t>
        <a:bodyPr/>
        <a:lstStyle/>
        <a:p>
          <a:endParaRPr lang="zh-CN" altLang="en-US"/>
        </a:p>
      </dgm:t>
    </dgm:pt>
    <dgm:pt modelId="{33AED28B-A14E-1547-9C69-DF69A955971A}" type="pres">
      <dgm:prSet presAssocID="{17E8161D-59B5-E44A-8EBB-AD6EA6CB751E}" presName="img" presStyleLbl="fgImgPlace1" presStyleIdx="3" presStyleCnt="5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7000" b="-27000"/>
          </a:stretch>
        </a:blipFill>
      </dgm:spPr>
    </dgm:pt>
    <dgm:pt modelId="{A996DA8B-B953-D847-B80F-AA4D4EE3C53C}" type="pres">
      <dgm:prSet presAssocID="{17E8161D-59B5-E44A-8EBB-AD6EA6CB751E}" presName="text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55B5722-DF33-9C4E-9551-891E1306BE5D}" type="pres">
      <dgm:prSet presAssocID="{ABB3E6E4-4707-AD49-BCA3-6F153F2A263E}" presName="spacer" presStyleCnt="0"/>
      <dgm:spPr/>
    </dgm:pt>
    <dgm:pt modelId="{61B573AD-D162-0B42-B605-91A48D4DCFE8}" type="pres">
      <dgm:prSet presAssocID="{7AC27ECC-AEFC-C44C-B375-2D56F0ABDA38}" presName="comp" presStyleCnt="0"/>
      <dgm:spPr/>
    </dgm:pt>
    <dgm:pt modelId="{49F7741A-04C2-AC4C-8673-6F5BCA72E042}" type="pres">
      <dgm:prSet presAssocID="{7AC27ECC-AEFC-C44C-B375-2D56F0ABDA38}" presName="box" presStyleLbl="node1" presStyleIdx="4" presStyleCnt="5"/>
      <dgm:spPr/>
      <dgm:t>
        <a:bodyPr/>
        <a:lstStyle/>
        <a:p>
          <a:endParaRPr lang="zh-CN" altLang="en-US"/>
        </a:p>
      </dgm:t>
    </dgm:pt>
    <dgm:pt modelId="{1747069F-4510-5E43-A1BB-3E799E906F3E}" type="pres">
      <dgm:prSet presAssocID="{7AC27ECC-AEFC-C44C-B375-2D56F0ABDA38}" presName="img" presStyleLbl="fgImgPlace1" presStyleIdx="4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1000" b="-21000"/>
          </a:stretch>
        </a:blipFill>
      </dgm:spPr>
    </dgm:pt>
    <dgm:pt modelId="{0BAD9D0D-4EA5-7B4C-B970-8D93CF4FC299}" type="pres">
      <dgm:prSet presAssocID="{7AC27ECC-AEFC-C44C-B375-2D56F0ABDA38}" presName="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0F82E26F-0768-114B-8789-A043D0EE968B}" type="presOf" srcId="{7AC27ECC-AEFC-C44C-B375-2D56F0ABDA38}" destId="{0BAD9D0D-4EA5-7B4C-B970-8D93CF4FC299}" srcOrd="1" destOrd="0" presId="urn:microsoft.com/office/officeart/2005/8/layout/vList4"/>
    <dgm:cxn modelId="{84E682B5-D49D-2745-B2F0-548B45D5F1AC}" type="presOf" srcId="{281F0EC7-5BDC-2B47-A69F-8D9A347371A6}" destId="{BA622467-D4CC-2141-845D-ADD49A1AC993}" srcOrd="0" destOrd="0" presId="urn:microsoft.com/office/officeart/2005/8/layout/vList4"/>
    <dgm:cxn modelId="{9BFB70D9-0A15-4446-B180-1378DA5B06A0}" type="presOf" srcId="{90821ECC-7EAB-F64B-9A70-FFB03BCB6076}" destId="{A4EA5843-5BC0-534D-B4AF-2B518B93AB76}" srcOrd="0" destOrd="0" presId="urn:microsoft.com/office/officeart/2005/8/layout/vList4"/>
    <dgm:cxn modelId="{F779FAE7-495F-B849-A592-940B97D549D7}" type="presOf" srcId="{2B611AC6-1BE4-BD48-ACBF-2BD49110BBFA}" destId="{037A07E5-A7A3-BA44-84B6-922DBF5D1DFD}" srcOrd="0" destOrd="0" presId="urn:microsoft.com/office/officeart/2005/8/layout/vList4"/>
    <dgm:cxn modelId="{4C5A4BBC-E2B1-6249-9962-BCE2A932B246}" type="presOf" srcId="{6A02C0D8-D0D7-7B4C-B123-CBE5DE5E64A5}" destId="{04D230C3-096E-C441-95A9-7E98D1B87CC9}" srcOrd="0" destOrd="0" presId="urn:microsoft.com/office/officeart/2005/8/layout/vList4"/>
    <dgm:cxn modelId="{C083DF54-6299-1E4A-90FF-2FBBD64CD871}" type="presOf" srcId="{7AC27ECC-AEFC-C44C-B375-2D56F0ABDA38}" destId="{49F7741A-04C2-AC4C-8673-6F5BCA72E042}" srcOrd="0" destOrd="0" presId="urn:microsoft.com/office/officeart/2005/8/layout/vList4"/>
    <dgm:cxn modelId="{67E28369-2D90-A14F-8501-26A02AF2EE27}" srcId="{281F0EC7-5BDC-2B47-A69F-8D9A347371A6}" destId="{6A02C0D8-D0D7-7B4C-B123-CBE5DE5E64A5}" srcOrd="0" destOrd="0" parTransId="{1FB28D7B-0319-B943-A6D1-220875DC2D94}" sibTransId="{91C6A0E7-552F-144D-8A6D-0B655EEC7FD1}"/>
    <dgm:cxn modelId="{E296460D-5E89-FE4C-9F54-D90385F27AE7}" srcId="{281F0EC7-5BDC-2B47-A69F-8D9A347371A6}" destId="{2B611AC6-1BE4-BD48-ACBF-2BD49110BBFA}" srcOrd="2" destOrd="0" parTransId="{81CDA77B-A14F-B944-9FD2-0CD087766297}" sibTransId="{96D96D26-A596-A64B-A22E-97295BA59D30}"/>
    <dgm:cxn modelId="{D053DFC8-91AC-B144-AD8F-D6618EBC7502}" type="presOf" srcId="{2B611AC6-1BE4-BD48-ACBF-2BD49110BBFA}" destId="{A6465B94-E367-1541-8DF0-D847DD62330B}" srcOrd="1" destOrd="0" presId="urn:microsoft.com/office/officeart/2005/8/layout/vList4"/>
    <dgm:cxn modelId="{570DA0F7-3BF0-1B4E-B850-1E3DF31B6194}" type="presOf" srcId="{90821ECC-7EAB-F64B-9A70-FFB03BCB6076}" destId="{5E6E19E8-C05E-CA4C-8218-D3D9961390A1}" srcOrd="1" destOrd="0" presId="urn:microsoft.com/office/officeart/2005/8/layout/vList4"/>
    <dgm:cxn modelId="{BBE229BA-2828-6C4B-AC26-DCA059449A7A}" type="presOf" srcId="{6A02C0D8-D0D7-7B4C-B123-CBE5DE5E64A5}" destId="{16C79E83-F037-C24B-B4C8-6E04829C49AD}" srcOrd="1" destOrd="0" presId="urn:microsoft.com/office/officeart/2005/8/layout/vList4"/>
    <dgm:cxn modelId="{90E0B965-1DA7-9F4E-AA5C-FAB6F9B22A3E}" srcId="{281F0EC7-5BDC-2B47-A69F-8D9A347371A6}" destId="{90821ECC-7EAB-F64B-9A70-FFB03BCB6076}" srcOrd="1" destOrd="0" parTransId="{59322372-BE4E-EB4C-88FD-3A95CE9C610B}" sibTransId="{DF51B1FD-F3D4-AF46-9252-C503D482A082}"/>
    <dgm:cxn modelId="{068484A0-C47B-9E4F-A6BC-5AA154056BB4}" srcId="{281F0EC7-5BDC-2B47-A69F-8D9A347371A6}" destId="{7AC27ECC-AEFC-C44C-B375-2D56F0ABDA38}" srcOrd="4" destOrd="0" parTransId="{25EA2396-3578-A14D-8408-711D23D4FFF2}" sibTransId="{DE2643A8-F947-BB4A-80F5-7CAED2A4EE48}"/>
    <dgm:cxn modelId="{00BD0B83-D109-D243-9B9E-E895B4852B08}" srcId="{281F0EC7-5BDC-2B47-A69F-8D9A347371A6}" destId="{17E8161D-59B5-E44A-8EBB-AD6EA6CB751E}" srcOrd="3" destOrd="0" parTransId="{85E79C8B-43F8-674A-B176-6F11DB84387F}" sibTransId="{ABB3E6E4-4707-AD49-BCA3-6F153F2A263E}"/>
    <dgm:cxn modelId="{605A0665-75E6-BF43-A1C0-8898C185CF07}" type="presOf" srcId="{17E8161D-59B5-E44A-8EBB-AD6EA6CB751E}" destId="{3149EF08-9B3C-B54F-9453-46D6D107C640}" srcOrd="0" destOrd="0" presId="urn:microsoft.com/office/officeart/2005/8/layout/vList4"/>
    <dgm:cxn modelId="{7D8521C1-FE40-2747-B9DD-F7740CD6BEC8}" type="presOf" srcId="{17E8161D-59B5-E44A-8EBB-AD6EA6CB751E}" destId="{A996DA8B-B953-D847-B80F-AA4D4EE3C53C}" srcOrd="1" destOrd="0" presId="urn:microsoft.com/office/officeart/2005/8/layout/vList4"/>
    <dgm:cxn modelId="{A1BA2E41-6918-AF4D-A979-39B646BC47EF}" type="presParOf" srcId="{BA622467-D4CC-2141-845D-ADD49A1AC993}" destId="{4A16321B-8D7B-5D4C-BB25-37C89B581F76}" srcOrd="0" destOrd="0" presId="urn:microsoft.com/office/officeart/2005/8/layout/vList4"/>
    <dgm:cxn modelId="{234BC710-8F57-B54F-A222-E3D97063BA87}" type="presParOf" srcId="{4A16321B-8D7B-5D4C-BB25-37C89B581F76}" destId="{04D230C3-096E-C441-95A9-7E98D1B87CC9}" srcOrd="0" destOrd="0" presId="urn:microsoft.com/office/officeart/2005/8/layout/vList4"/>
    <dgm:cxn modelId="{685D8550-EE61-5F42-B322-96159FBEA65E}" type="presParOf" srcId="{4A16321B-8D7B-5D4C-BB25-37C89B581F76}" destId="{D719922C-A667-F54F-958E-163D8FD7933F}" srcOrd="1" destOrd="0" presId="urn:microsoft.com/office/officeart/2005/8/layout/vList4"/>
    <dgm:cxn modelId="{FBCBD3E3-871C-C743-A6AF-AC3C90ECF4DB}" type="presParOf" srcId="{4A16321B-8D7B-5D4C-BB25-37C89B581F76}" destId="{16C79E83-F037-C24B-B4C8-6E04829C49AD}" srcOrd="2" destOrd="0" presId="urn:microsoft.com/office/officeart/2005/8/layout/vList4"/>
    <dgm:cxn modelId="{FCEA9630-BD16-6544-8084-5CB05A8CBE6D}" type="presParOf" srcId="{BA622467-D4CC-2141-845D-ADD49A1AC993}" destId="{EDE171EA-A5F2-2E42-BB89-D1FA74BC4315}" srcOrd="1" destOrd="0" presId="urn:microsoft.com/office/officeart/2005/8/layout/vList4"/>
    <dgm:cxn modelId="{051BD56F-3F6D-F440-A0B4-70F2339F533B}" type="presParOf" srcId="{BA622467-D4CC-2141-845D-ADD49A1AC993}" destId="{E149F8AC-4DA6-3F4E-8A28-EFB56E0BA7B0}" srcOrd="2" destOrd="0" presId="urn:microsoft.com/office/officeart/2005/8/layout/vList4"/>
    <dgm:cxn modelId="{218EE535-58A2-6046-8D69-2AB9E88A70C8}" type="presParOf" srcId="{E149F8AC-4DA6-3F4E-8A28-EFB56E0BA7B0}" destId="{A4EA5843-5BC0-534D-B4AF-2B518B93AB76}" srcOrd="0" destOrd="0" presId="urn:microsoft.com/office/officeart/2005/8/layout/vList4"/>
    <dgm:cxn modelId="{46C46BF7-8F2A-6D4B-AEA0-2281B364F6C1}" type="presParOf" srcId="{E149F8AC-4DA6-3F4E-8A28-EFB56E0BA7B0}" destId="{C0AB389B-02A6-FA4B-82E2-E49EB9BB59D4}" srcOrd="1" destOrd="0" presId="urn:microsoft.com/office/officeart/2005/8/layout/vList4"/>
    <dgm:cxn modelId="{34EC09DE-DF35-0348-A77B-3BFC0E569AA7}" type="presParOf" srcId="{E149F8AC-4DA6-3F4E-8A28-EFB56E0BA7B0}" destId="{5E6E19E8-C05E-CA4C-8218-D3D9961390A1}" srcOrd="2" destOrd="0" presId="urn:microsoft.com/office/officeart/2005/8/layout/vList4"/>
    <dgm:cxn modelId="{90356D57-8CA4-9F4A-BF53-0E77DD016BC9}" type="presParOf" srcId="{BA622467-D4CC-2141-845D-ADD49A1AC993}" destId="{D4B06F81-6962-564E-A2B6-2C014CE23823}" srcOrd="3" destOrd="0" presId="urn:microsoft.com/office/officeart/2005/8/layout/vList4"/>
    <dgm:cxn modelId="{2E57670B-F698-C645-8998-C03EC4D4C9C8}" type="presParOf" srcId="{BA622467-D4CC-2141-845D-ADD49A1AC993}" destId="{132E12E9-C9A5-574F-90F4-176B09DA37E1}" srcOrd="4" destOrd="0" presId="urn:microsoft.com/office/officeart/2005/8/layout/vList4"/>
    <dgm:cxn modelId="{C49CACFA-8BDE-4343-BBD6-034C082DF62E}" type="presParOf" srcId="{132E12E9-C9A5-574F-90F4-176B09DA37E1}" destId="{037A07E5-A7A3-BA44-84B6-922DBF5D1DFD}" srcOrd="0" destOrd="0" presId="urn:microsoft.com/office/officeart/2005/8/layout/vList4"/>
    <dgm:cxn modelId="{BDA9A6F3-780C-7647-A590-3EF1D79030BD}" type="presParOf" srcId="{132E12E9-C9A5-574F-90F4-176B09DA37E1}" destId="{DE9B065F-0C10-944E-9150-718BBD89BF01}" srcOrd="1" destOrd="0" presId="urn:microsoft.com/office/officeart/2005/8/layout/vList4"/>
    <dgm:cxn modelId="{3CE25589-AAD7-474B-9D3E-609BCD5D3537}" type="presParOf" srcId="{132E12E9-C9A5-574F-90F4-176B09DA37E1}" destId="{A6465B94-E367-1541-8DF0-D847DD62330B}" srcOrd="2" destOrd="0" presId="urn:microsoft.com/office/officeart/2005/8/layout/vList4"/>
    <dgm:cxn modelId="{647C67ED-2B9B-0841-BE03-2E79D1383755}" type="presParOf" srcId="{BA622467-D4CC-2141-845D-ADD49A1AC993}" destId="{5BE9F3E3-6CA9-C245-BF75-028D01FBE142}" srcOrd="5" destOrd="0" presId="urn:microsoft.com/office/officeart/2005/8/layout/vList4"/>
    <dgm:cxn modelId="{45918BBA-39E3-164F-8EF4-DD169C4D43EB}" type="presParOf" srcId="{BA622467-D4CC-2141-845D-ADD49A1AC993}" destId="{F26435CC-0CAE-7346-9AD0-EE25D9F8B813}" srcOrd="6" destOrd="0" presId="urn:microsoft.com/office/officeart/2005/8/layout/vList4"/>
    <dgm:cxn modelId="{558DFCC7-1E9C-3E48-98F6-B95D5C5B9E73}" type="presParOf" srcId="{F26435CC-0CAE-7346-9AD0-EE25D9F8B813}" destId="{3149EF08-9B3C-B54F-9453-46D6D107C640}" srcOrd="0" destOrd="0" presId="urn:microsoft.com/office/officeart/2005/8/layout/vList4"/>
    <dgm:cxn modelId="{95EF3D56-0888-E846-AB71-A00775E67664}" type="presParOf" srcId="{F26435CC-0CAE-7346-9AD0-EE25D9F8B813}" destId="{33AED28B-A14E-1547-9C69-DF69A955971A}" srcOrd="1" destOrd="0" presId="urn:microsoft.com/office/officeart/2005/8/layout/vList4"/>
    <dgm:cxn modelId="{C3EED9A4-7255-374A-B295-0C1FD5B27458}" type="presParOf" srcId="{F26435CC-0CAE-7346-9AD0-EE25D9F8B813}" destId="{A996DA8B-B953-D847-B80F-AA4D4EE3C53C}" srcOrd="2" destOrd="0" presId="urn:microsoft.com/office/officeart/2005/8/layout/vList4"/>
    <dgm:cxn modelId="{50A517E0-CA94-0845-BFF4-F07C2F23FBC1}" type="presParOf" srcId="{BA622467-D4CC-2141-845D-ADD49A1AC993}" destId="{155B5722-DF33-9C4E-9551-891E1306BE5D}" srcOrd="7" destOrd="0" presId="urn:microsoft.com/office/officeart/2005/8/layout/vList4"/>
    <dgm:cxn modelId="{8C70CE66-A5A0-0043-8D65-424CA59FF37A}" type="presParOf" srcId="{BA622467-D4CC-2141-845D-ADD49A1AC993}" destId="{61B573AD-D162-0B42-B605-91A48D4DCFE8}" srcOrd="8" destOrd="0" presId="urn:microsoft.com/office/officeart/2005/8/layout/vList4"/>
    <dgm:cxn modelId="{32A515F0-17DF-8D4C-8D0E-1E934C49F387}" type="presParOf" srcId="{61B573AD-D162-0B42-B605-91A48D4DCFE8}" destId="{49F7741A-04C2-AC4C-8673-6F5BCA72E042}" srcOrd="0" destOrd="0" presId="urn:microsoft.com/office/officeart/2005/8/layout/vList4"/>
    <dgm:cxn modelId="{B9A1B25D-750D-D04F-859D-A36CF2D814AF}" type="presParOf" srcId="{61B573AD-D162-0B42-B605-91A48D4DCFE8}" destId="{1747069F-4510-5E43-A1BB-3E799E906F3E}" srcOrd="1" destOrd="0" presId="urn:microsoft.com/office/officeart/2005/8/layout/vList4"/>
    <dgm:cxn modelId="{720C659E-77BF-5942-9659-8C47A06F7F50}" type="presParOf" srcId="{61B573AD-D162-0B42-B605-91A48D4DCFE8}" destId="{0BAD9D0D-4EA5-7B4C-B970-8D93CF4FC299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C583E54-62A1-2041-BC83-83E8D490B4A0}" type="doc">
      <dgm:prSet loTypeId="urn:microsoft.com/office/officeart/2005/8/layout/hList1" loCatId="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zh-CN" altLang="en-US"/>
        </a:p>
      </dgm:t>
    </dgm:pt>
    <dgm:pt modelId="{8AC95D2E-01E8-D948-A407-FAF198042506}">
      <dgm:prSet phldrT="[文本]" custT="1"/>
      <dgm:spPr/>
      <dgm:t>
        <a:bodyPr/>
        <a:lstStyle/>
        <a:p>
          <a:r>
            <a:rPr lang="zh-CN" altLang="en-US" sz="2400" dirty="0" smtClean="0">
              <a:latin typeface="Microsoft YaHei" charset="0"/>
              <a:ea typeface="Microsoft YaHei" charset="0"/>
              <a:cs typeface="Microsoft YaHei" charset="0"/>
            </a:rPr>
            <a:t>课前</a:t>
          </a:r>
          <a:endParaRPr lang="zh-CN" altLang="en-US" sz="2400" dirty="0">
            <a:latin typeface="Microsoft YaHei" charset="0"/>
            <a:ea typeface="Microsoft YaHei" charset="0"/>
            <a:cs typeface="Microsoft YaHei" charset="0"/>
          </a:endParaRPr>
        </a:p>
      </dgm:t>
    </dgm:pt>
    <dgm:pt modelId="{07C38D34-9447-6D47-9048-9679DFB92AC4}" type="parTrans" cxnId="{D7062150-09BE-5B48-81BA-BDA8E13A2AF5}">
      <dgm:prSet/>
      <dgm:spPr/>
      <dgm:t>
        <a:bodyPr/>
        <a:lstStyle/>
        <a:p>
          <a:endParaRPr lang="zh-CN" altLang="en-US" sz="1400">
            <a:latin typeface="Microsoft YaHei" charset="0"/>
            <a:ea typeface="Microsoft YaHei" charset="0"/>
            <a:cs typeface="Microsoft YaHei" charset="0"/>
          </a:endParaRPr>
        </a:p>
      </dgm:t>
    </dgm:pt>
    <dgm:pt modelId="{A5D44D35-29EA-DD4E-9B7F-3FF6BD0306E6}" type="sibTrans" cxnId="{D7062150-09BE-5B48-81BA-BDA8E13A2AF5}">
      <dgm:prSet/>
      <dgm:spPr/>
      <dgm:t>
        <a:bodyPr/>
        <a:lstStyle/>
        <a:p>
          <a:endParaRPr lang="zh-CN" altLang="en-US" sz="1400">
            <a:latin typeface="Microsoft YaHei" charset="0"/>
            <a:ea typeface="Microsoft YaHei" charset="0"/>
            <a:cs typeface="Microsoft YaHei" charset="0"/>
          </a:endParaRPr>
        </a:p>
      </dgm:t>
    </dgm:pt>
    <dgm:pt modelId="{322CB367-B72C-E84D-885D-9B70D34F238F}">
      <dgm:prSet phldrT="[文本]" custT="1"/>
      <dgm:spPr/>
      <dgm:t>
        <a:bodyPr/>
        <a:lstStyle/>
        <a:p>
          <a:r>
            <a:rPr lang="zh-CN" altLang="en-US" sz="2000" dirty="0" smtClean="0">
              <a:latin typeface="Microsoft YaHei" charset="0"/>
              <a:ea typeface="Microsoft YaHei" charset="0"/>
              <a:cs typeface="Microsoft YaHei" charset="0"/>
            </a:rPr>
            <a:t>团队建立与发展阶段</a:t>
          </a:r>
          <a:endParaRPr lang="zh-CN" altLang="en-US" sz="2000" dirty="0">
            <a:latin typeface="Microsoft YaHei" charset="0"/>
            <a:ea typeface="Microsoft YaHei" charset="0"/>
            <a:cs typeface="Microsoft YaHei" charset="0"/>
          </a:endParaRPr>
        </a:p>
      </dgm:t>
    </dgm:pt>
    <dgm:pt modelId="{43A939A8-86FD-8848-9D29-921C96715BA6}" type="parTrans" cxnId="{F143B92E-64DF-A948-8D65-F3C20546AA72}">
      <dgm:prSet/>
      <dgm:spPr/>
      <dgm:t>
        <a:bodyPr/>
        <a:lstStyle/>
        <a:p>
          <a:endParaRPr lang="zh-CN" altLang="en-US" sz="1400">
            <a:latin typeface="Microsoft YaHei" charset="0"/>
            <a:ea typeface="Microsoft YaHei" charset="0"/>
            <a:cs typeface="Microsoft YaHei" charset="0"/>
          </a:endParaRPr>
        </a:p>
      </dgm:t>
    </dgm:pt>
    <dgm:pt modelId="{2E4D3390-0F86-6443-8DD7-B6D24B0CE546}" type="sibTrans" cxnId="{F143B92E-64DF-A948-8D65-F3C20546AA72}">
      <dgm:prSet/>
      <dgm:spPr/>
      <dgm:t>
        <a:bodyPr/>
        <a:lstStyle/>
        <a:p>
          <a:endParaRPr lang="zh-CN" altLang="en-US" sz="1400">
            <a:latin typeface="Microsoft YaHei" charset="0"/>
            <a:ea typeface="Microsoft YaHei" charset="0"/>
            <a:cs typeface="Microsoft YaHei" charset="0"/>
          </a:endParaRPr>
        </a:p>
      </dgm:t>
    </dgm:pt>
    <dgm:pt modelId="{ABF4A688-A915-C44D-8796-80983726E30F}">
      <dgm:prSet phldrT="[文本]" custT="1"/>
      <dgm:spPr/>
      <dgm:t>
        <a:bodyPr/>
        <a:lstStyle/>
        <a:p>
          <a:r>
            <a:rPr lang="zh-CN" altLang="en-US" sz="2000" dirty="0" smtClean="0">
              <a:latin typeface="Microsoft YaHei" charset="0"/>
              <a:ea typeface="Microsoft YaHei" charset="0"/>
              <a:cs typeface="Microsoft YaHei" charset="0"/>
            </a:rPr>
            <a:t>团队研讨方法</a:t>
          </a:r>
          <a:endParaRPr lang="zh-CN" altLang="en-US" sz="2000" dirty="0">
            <a:latin typeface="Microsoft YaHei" charset="0"/>
            <a:ea typeface="Microsoft YaHei" charset="0"/>
            <a:cs typeface="Microsoft YaHei" charset="0"/>
          </a:endParaRPr>
        </a:p>
      </dgm:t>
    </dgm:pt>
    <dgm:pt modelId="{41C01EAF-0960-6447-9968-3612960A75CC}" type="parTrans" cxnId="{166BB3D3-C7C5-3F45-9E0B-59A9D2B4934D}">
      <dgm:prSet/>
      <dgm:spPr/>
      <dgm:t>
        <a:bodyPr/>
        <a:lstStyle/>
        <a:p>
          <a:endParaRPr lang="zh-CN" altLang="en-US" sz="1400">
            <a:latin typeface="Microsoft YaHei" charset="0"/>
            <a:ea typeface="Microsoft YaHei" charset="0"/>
            <a:cs typeface="Microsoft YaHei" charset="0"/>
          </a:endParaRPr>
        </a:p>
      </dgm:t>
    </dgm:pt>
    <dgm:pt modelId="{C79EF41E-BA7B-6D4E-B37A-8757CF043235}" type="sibTrans" cxnId="{166BB3D3-C7C5-3F45-9E0B-59A9D2B4934D}">
      <dgm:prSet/>
      <dgm:spPr/>
      <dgm:t>
        <a:bodyPr/>
        <a:lstStyle/>
        <a:p>
          <a:endParaRPr lang="zh-CN" altLang="en-US" sz="1400">
            <a:latin typeface="Microsoft YaHei" charset="0"/>
            <a:ea typeface="Microsoft YaHei" charset="0"/>
            <a:cs typeface="Microsoft YaHei" charset="0"/>
          </a:endParaRPr>
        </a:p>
      </dgm:t>
    </dgm:pt>
    <dgm:pt modelId="{E50EB356-3685-274B-B736-1E459E9A39CC}">
      <dgm:prSet phldrT="[文本]" custT="1"/>
      <dgm:spPr/>
      <dgm:t>
        <a:bodyPr/>
        <a:lstStyle/>
        <a:p>
          <a:r>
            <a:rPr lang="zh-CN" altLang="en-US" sz="2400" dirty="0" smtClean="0">
              <a:latin typeface="Microsoft YaHei" charset="0"/>
              <a:ea typeface="Microsoft YaHei" charset="0"/>
              <a:cs typeface="Microsoft YaHei" charset="0"/>
            </a:rPr>
            <a:t>课上</a:t>
          </a:r>
          <a:endParaRPr lang="zh-CN" altLang="en-US" sz="2400" dirty="0">
            <a:latin typeface="Microsoft YaHei" charset="0"/>
            <a:ea typeface="Microsoft YaHei" charset="0"/>
            <a:cs typeface="Microsoft YaHei" charset="0"/>
          </a:endParaRPr>
        </a:p>
      </dgm:t>
    </dgm:pt>
    <dgm:pt modelId="{58B8B33A-BE3F-FF40-9FD2-14C8E3D69232}" type="parTrans" cxnId="{E3EF1BF0-C6B5-4F4B-8239-80C9A1D51257}">
      <dgm:prSet/>
      <dgm:spPr/>
      <dgm:t>
        <a:bodyPr/>
        <a:lstStyle/>
        <a:p>
          <a:endParaRPr lang="zh-CN" altLang="en-US" sz="1400">
            <a:latin typeface="Microsoft YaHei" charset="0"/>
            <a:ea typeface="Microsoft YaHei" charset="0"/>
            <a:cs typeface="Microsoft YaHei" charset="0"/>
          </a:endParaRPr>
        </a:p>
      </dgm:t>
    </dgm:pt>
    <dgm:pt modelId="{A8A831BB-D8B3-0240-9E2B-5FEA1EA8AA38}" type="sibTrans" cxnId="{E3EF1BF0-C6B5-4F4B-8239-80C9A1D51257}">
      <dgm:prSet/>
      <dgm:spPr/>
      <dgm:t>
        <a:bodyPr/>
        <a:lstStyle/>
        <a:p>
          <a:endParaRPr lang="zh-CN" altLang="en-US" sz="1400">
            <a:latin typeface="Microsoft YaHei" charset="0"/>
            <a:ea typeface="Microsoft YaHei" charset="0"/>
            <a:cs typeface="Microsoft YaHei" charset="0"/>
          </a:endParaRPr>
        </a:p>
      </dgm:t>
    </dgm:pt>
    <dgm:pt modelId="{EAFF31BA-4B69-4F4A-BC5E-5E7BD1C9B310}">
      <dgm:prSet phldrT="[文本]" custT="1"/>
      <dgm:spPr/>
      <dgm:t>
        <a:bodyPr/>
        <a:lstStyle/>
        <a:p>
          <a:r>
            <a:rPr lang="zh-CN" altLang="en-US" sz="2000" dirty="0" smtClean="0">
              <a:latin typeface="Microsoft YaHei" charset="0"/>
              <a:ea typeface="Microsoft YaHei" charset="0"/>
              <a:cs typeface="Microsoft YaHei" charset="0"/>
            </a:rPr>
            <a:t>任务分解</a:t>
          </a:r>
          <a:endParaRPr lang="zh-CN" altLang="en-US" sz="2000" dirty="0">
            <a:latin typeface="Microsoft YaHei" charset="0"/>
            <a:ea typeface="Microsoft YaHei" charset="0"/>
            <a:cs typeface="Microsoft YaHei" charset="0"/>
          </a:endParaRPr>
        </a:p>
      </dgm:t>
    </dgm:pt>
    <dgm:pt modelId="{57114A33-8BC7-824F-8EDD-3493A2647C3C}" type="parTrans" cxnId="{27316B1B-BEFC-9748-98F6-2BF47F057959}">
      <dgm:prSet/>
      <dgm:spPr/>
      <dgm:t>
        <a:bodyPr/>
        <a:lstStyle/>
        <a:p>
          <a:endParaRPr lang="zh-CN" altLang="en-US" sz="1400">
            <a:latin typeface="Microsoft YaHei" charset="0"/>
            <a:ea typeface="Microsoft YaHei" charset="0"/>
            <a:cs typeface="Microsoft YaHei" charset="0"/>
          </a:endParaRPr>
        </a:p>
      </dgm:t>
    </dgm:pt>
    <dgm:pt modelId="{077B04BB-2DF5-C74A-AACD-9D33B2DD23B5}" type="sibTrans" cxnId="{27316B1B-BEFC-9748-98F6-2BF47F057959}">
      <dgm:prSet/>
      <dgm:spPr/>
      <dgm:t>
        <a:bodyPr/>
        <a:lstStyle/>
        <a:p>
          <a:endParaRPr lang="zh-CN" altLang="en-US" sz="1400">
            <a:latin typeface="Microsoft YaHei" charset="0"/>
            <a:ea typeface="Microsoft YaHei" charset="0"/>
            <a:cs typeface="Microsoft YaHei" charset="0"/>
          </a:endParaRPr>
        </a:p>
      </dgm:t>
    </dgm:pt>
    <dgm:pt modelId="{14B12CF1-81C7-824E-B6C6-E0E5743FA646}">
      <dgm:prSet phldrT="[文本]" custT="1"/>
      <dgm:spPr/>
      <dgm:t>
        <a:bodyPr/>
        <a:lstStyle/>
        <a:p>
          <a:r>
            <a:rPr lang="zh-CN" altLang="en-US" sz="2400" dirty="0" smtClean="0">
              <a:latin typeface="Microsoft YaHei" charset="0"/>
              <a:ea typeface="Microsoft YaHei" charset="0"/>
              <a:cs typeface="Microsoft YaHei" charset="0"/>
            </a:rPr>
            <a:t>课后</a:t>
          </a:r>
          <a:endParaRPr lang="zh-CN" altLang="en-US" sz="2400" dirty="0">
            <a:latin typeface="Microsoft YaHei" charset="0"/>
            <a:ea typeface="Microsoft YaHei" charset="0"/>
            <a:cs typeface="Microsoft YaHei" charset="0"/>
          </a:endParaRPr>
        </a:p>
      </dgm:t>
    </dgm:pt>
    <dgm:pt modelId="{95C564F5-6F76-C54F-A816-253A558B91EC}" type="parTrans" cxnId="{55D7054D-5B96-C345-890A-87A2D7345400}">
      <dgm:prSet/>
      <dgm:spPr/>
      <dgm:t>
        <a:bodyPr/>
        <a:lstStyle/>
        <a:p>
          <a:endParaRPr lang="zh-CN" altLang="en-US" sz="1400">
            <a:latin typeface="Microsoft YaHei" charset="0"/>
            <a:ea typeface="Microsoft YaHei" charset="0"/>
            <a:cs typeface="Microsoft YaHei" charset="0"/>
          </a:endParaRPr>
        </a:p>
      </dgm:t>
    </dgm:pt>
    <dgm:pt modelId="{EE0CABD6-5D6D-CF47-B0D7-E6E8042C0234}" type="sibTrans" cxnId="{55D7054D-5B96-C345-890A-87A2D7345400}">
      <dgm:prSet/>
      <dgm:spPr/>
      <dgm:t>
        <a:bodyPr/>
        <a:lstStyle/>
        <a:p>
          <a:endParaRPr lang="zh-CN" altLang="en-US" sz="1400">
            <a:latin typeface="Microsoft YaHei" charset="0"/>
            <a:ea typeface="Microsoft YaHei" charset="0"/>
            <a:cs typeface="Microsoft YaHei" charset="0"/>
          </a:endParaRPr>
        </a:p>
      </dgm:t>
    </dgm:pt>
    <dgm:pt modelId="{69E9E6BA-8F4E-7F4C-AD7E-ADC4372B90E0}">
      <dgm:prSet phldrT="[文本]" custT="1"/>
      <dgm:spPr/>
      <dgm:t>
        <a:bodyPr/>
        <a:lstStyle/>
        <a:p>
          <a:r>
            <a:rPr lang="zh-CN" altLang="en-US" sz="2000" dirty="0" smtClean="0">
              <a:latin typeface="Microsoft YaHei" charset="0"/>
              <a:ea typeface="Microsoft YaHei" charset="0"/>
              <a:cs typeface="Microsoft YaHei" charset="0"/>
            </a:rPr>
            <a:t>分析问题</a:t>
          </a:r>
          <a:endParaRPr lang="zh-CN" altLang="en-US" sz="2000" dirty="0">
            <a:latin typeface="Microsoft YaHei" charset="0"/>
            <a:ea typeface="Microsoft YaHei" charset="0"/>
            <a:cs typeface="Microsoft YaHei" charset="0"/>
          </a:endParaRPr>
        </a:p>
      </dgm:t>
    </dgm:pt>
    <dgm:pt modelId="{A9156A49-E945-A245-ABFC-10328D4C28A5}" type="parTrans" cxnId="{FA126421-0878-4444-9613-6CC440D24E2B}">
      <dgm:prSet/>
      <dgm:spPr/>
      <dgm:t>
        <a:bodyPr/>
        <a:lstStyle/>
        <a:p>
          <a:endParaRPr lang="zh-CN" altLang="en-US" sz="1400">
            <a:latin typeface="Microsoft YaHei" charset="0"/>
            <a:ea typeface="Microsoft YaHei" charset="0"/>
            <a:cs typeface="Microsoft YaHei" charset="0"/>
          </a:endParaRPr>
        </a:p>
      </dgm:t>
    </dgm:pt>
    <dgm:pt modelId="{6E9A95FB-1AC2-D84A-9288-C2ADBE55B8CE}" type="sibTrans" cxnId="{FA126421-0878-4444-9613-6CC440D24E2B}">
      <dgm:prSet/>
      <dgm:spPr/>
      <dgm:t>
        <a:bodyPr/>
        <a:lstStyle/>
        <a:p>
          <a:endParaRPr lang="zh-CN" altLang="en-US" sz="1400">
            <a:latin typeface="Microsoft YaHei" charset="0"/>
            <a:ea typeface="Microsoft YaHei" charset="0"/>
            <a:cs typeface="Microsoft YaHei" charset="0"/>
          </a:endParaRPr>
        </a:p>
      </dgm:t>
    </dgm:pt>
    <dgm:pt modelId="{D5682626-F36F-6743-A132-3111B3C51BC2}">
      <dgm:prSet phldrT="[文本]" custT="1"/>
      <dgm:spPr/>
      <dgm:t>
        <a:bodyPr/>
        <a:lstStyle/>
        <a:p>
          <a:r>
            <a:rPr lang="zh-CN" altLang="en-US" sz="2000" dirty="0" smtClean="0">
              <a:latin typeface="Microsoft YaHei" charset="0"/>
              <a:ea typeface="Microsoft YaHei" charset="0"/>
              <a:cs typeface="Microsoft YaHei" charset="0"/>
            </a:rPr>
            <a:t>教学质量评估</a:t>
          </a:r>
          <a:endParaRPr lang="zh-CN" altLang="en-US" sz="2000" dirty="0">
            <a:latin typeface="Microsoft YaHei" charset="0"/>
            <a:ea typeface="Microsoft YaHei" charset="0"/>
            <a:cs typeface="Microsoft YaHei" charset="0"/>
          </a:endParaRPr>
        </a:p>
      </dgm:t>
    </dgm:pt>
    <dgm:pt modelId="{8EADB2E6-4108-C545-94E8-4C067FE1B9DE}" type="parTrans" cxnId="{248EDF4F-D85F-B04E-A1C4-1A4F51C0634D}">
      <dgm:prSet/>
      <dgm:spPr/>
      <dgm:t>
        <a:bodyPr/>
        <a:lstStyle/>
        <a:p>
          <a:endParaRPr lang="zh-CN" altLang="en-US" sz="1400">
            <a:latin typeface="Microsoft YaHei" charset="0"/>
            <a:ea typeface="Microsoft YaHei" charset="0"/>
            <a:cs typeface="Microsoft YaHei" charset="0"/>
          </a:endParaRPr>
        </a:p>
      </dgm:t>
    </dgm:pt>
    <dgm:pt modelId="{CB613442-463E-6B4D-AA60-2AC12D5C8F06}" type="sibTrans" cxnId="{248EDF4F-D85F-B04E-A1C4-1A4F51C0634D}">
      <dgm:prSet/>
      <dgm:spPr/>
      <dgm:t>
        <a:bodyPr/>
        <a:lstStyle/>
        <a:p>
          <a:endParaRPr lang="zh-CN" altLang="en-US" sz="1400">
            <a:latin typeface="Microsoft YaHei" charset="0"/>
            <a:ea typeface="Microsoft YaHei" charset="0"/>
            <a:cs typeface="Microsoft YaHei" charset="0"/>
          </a:endParaRPr>
        </a:p>
      </dgm:t>
    </dgm:pt>
    <dgm:pt modelId="{38AD0565-AD5B-9C4B-8F22-6F1FFF8AB4D6}">
      <dgm:prSet phldrT="[文本]" custT="1"/>
      <dgm:spPr/>
      <dgm:t>
        <a:bodyPr/>
        <a:lstStyle/>
        <a:p>
          <a:r>
            <a:rPr lang="en-US" altLang="zh-CN" sz="2000" dirty="0" smtClean="0">
              <a:latin typeface="Microsoft YaHei" charset="0"/>
              <a:ea typeface="Microsoft YaHei" charset="0"/>
              <a:cs typeface="Microsoft YaHei" charset="0"/>
            </a:rPr>
            <a:t>635</a:t>
          </a:r>
          <a:endParaRPr lang="zh-CN" altLang="en-US" sz="2000" dirty="0">
            <a:latin typeface="Microsoft YaHei" charset="0"/>
            <a:ea typeface="Microsoft YaHei" charset="0"/>
            <a:cs typeface="Microsoft YaHei" charset="0"/>
          </a:endParaRPr>
        </a:p>
      </dgm:t>
    </dgm:pt>
    <dgm:pt modelId="{6032962C-9CA7-854B-80EE-23ABC89271B0}" type="parTrans" cxnId="{7AD58E2D-3D36-5B48-8405-3D00779B950C}">
      <dgm:prSet/>
      <dgm:spPr/>
      <dgm:t>
        <a:bodyPr/>
        <a:lstStyle/>
        <a:p>
          <a:endParaRPr lang="zh-CN" altLang="en-US" sz="1400">
            <a:latin typeface="Microsoft YaHei" charset="0"/>
            <a:ea typeface="Microsoft YaHei" charset="0"/>
            <a:cs typeface="Microsoft YaHei" charset="0"/>
          </a:endParaRPr>
        </a:p>
      </dgm:t>
    </dgm:pt>
    <dgm:pt modelId="{BF56343D-486F-054D-9DD0-33D3689C9BA0}" type="sibTrans" cxnId="{7AD58E2D-3D36-5B48-8405-3D00779B950C}">
      <dgm:prSet/>
      <dgm:spPr/>
      <dgm:t>
        <a:bodyPr/>
        <a:lstStyle/>
        <a:p>
          <a:endParaRPr lang="zh-CN" altLang="en-US" sz="1400">
            <a:latin typeface="Microsoft YaHei" charset="0"/>
            <a:ea typeface="Microsoft YaHei" charset="0"/>
            <a:cs typeface="Microsoft YaHei" charset="0"/>
          </a:endParaRPr>
        </a:p>
      </dgm:t>
    </dgm:pt>
    <dgm:pt modelId="{19B8825B-AA26-C54E-B044-525C78491DBE}">
      <dgm:prSet phldrT="[文本]" custT="1"/>
      <dgm:spPr/>
      <dgm:t>
        <a:bodyPr/>
        <a:lstStyle/>
        <a:p>
          <a:r>
            <a:rPr lang="zh-CN" altLang="en-US" sz="2000" dirty="0" smtClean="0">
              <a:latin typeface="Microsoft YaHei" charset="0"/>
              <a:ea typeface="Microsoft YaHei" charset="0"/>
              <a:cs typeface="Microsoft YaHei" charset="0"/>
            </a:rPr>
            <a:t>小组提名法</a:t>
          </a:r>
          <a:endParaRPr lang="zh-CN" altLang="en-US" sz="2000" dirty="0">
            <a:latin typeface="Microsoft YaHei" charset="0"/>
            <a:ea typeface="Microsoft YaHei" charset="0"/>
            <a:cs typeface="Microsoft YaHei" charset="0"/>
          </a:endParaRPr>
        </a:p>
      </dgm:t>
    </dgm:pt>
    <dgm:pt modelId="{5515FDFB-3286-7B4C-8DE3-172578771494}" type="parTrans" cxnId="{15E4F28D-3AE8-E844-9EBE-AA208F8F15C2}">
      <dgm:prSet/>
      <dgm:spPr/>
      <dgm:t>
        <a:bodyPr/>
        <a:lstStyle/>
        <a:p>
          <a:endParaRPr lang="zh-CN" altLang="en-US" sz="1400">
            <a:latin typeface="Microsoft YaHei" charset="0"/>
            <a:ea typeface="Microsoft YaHei" charset="0"/>
            <a:cs typeface="Microsoft YaHei" charset="0"/>
          </a:endParaRPr>
        </a:p>
      </dgm:t>
    </dgm:pt>
    <dgm:pt modelId="{A28A87B8-CE57-6D4C-8233-A99822375DD1}" type="sibTrans" cxnId="{15E4F28D-3AE8-E844-9EBE-AA208F8F15C2}">
      <dgm:prSet/>
      <dgm:spPr/>
      <dgm:t>
        <a:bodyPr/>
        <a:lstStyle/>
        <a:p>
          <a:endParaRPr lang="zh-CN" altLang="en-US" sz="1400">
            <a:latin typeface="Microsoft YaHei" charset="0"/>
            <a:ea typeface="Microsoft YaHei" charset="0"/>
            <a:cs typeface="Microsoft YaHei" charset="0"/>
          </a:endParaRPr>
        </a:p>
      </dgm:t>
    </dgm:pt>
    <dgm:pt modelId="{889C7E5A-ED8B-654C-8072-72AA6F78DFF8}">
      <dgm:prSet phldrT="[文本]" custT="1"/>
      <dgm:spPr/>
      <dgm:t>
        <a:bodyPr/>
        <a:lstStyle/>
        <a:p>
          <a:r>
            <a:rPr lang="zh-CN" altLang="en-US" sz="2000" dirty="0" smtClean="0">
              <a:latin typeface="Microsoft YaHei" charset="0"/>
              <a:ea typeface="Microsoft YaHei" charset="0"/>
              <a:cs typeface="Microsoft YaHei" charset="0"/>
            </a:rPr>
            <a:t>计划制定、甘特图</a:t>
          </a:r>
          <a:endParaRPr lang="zh-CN" altLang="en-US" sz="2000" dirty="0">
            <a:latin typeface="Microsoft YaHei" charset="0"/>
            <a:ea typeface="Microsoft YaHei" charset="0"/>
            <a:cs typeface="Microsoft YaHei" charset="0"/>
          </a:endParaRPr>
        </a:p>
      </dgm:t>
    </dgm:pt>
    <dgm:pt modelId="{0126F950-EE85-6543-A3D9-6CD5DDAD2FEE}" type="parTrans" cxnId="{D22C2A73-ADFA-BA49-BB7E-71B7DC6676D5}">
      <dgm:prSet/>
      <dgm:spPr/>
      <dgm:t>
        <a:bodyPr/>
        <a:lstStyle/>
        <a:p>
          <a:endParaRPr lang="zh-CN" altLang="en-US" sz="1400">
            <a:latin typeface="Microsoft YaHei" charset="0"/>
            <a:ea typeface="Microsoft YaHei" charset="0"/>
            <a:cs typeface="Microsoft YaHei" charset="0"/>
          </a:endParaRPr>
        </a:p>
      </dgm:t>
    </dgm:pt>
    <dgm:pt modelId="{B669DE8A-6344-864A-A818-F6E64A3FF7BF}" type="sibTrans" cxnId="{D22C2A73-ADFA-BA49-BB7E-71B7DC6676D5}">
      <dgm:prSet/>
      <dgm:spPr/>
      <dgm:t>
        <a:bodyPr/>
        <a:lstStyle/>
        <a:p>
          <a:endParaRPr lang="zh-CN" altLang="en-US" sz="1400">
            <a:latin typeface="Microsoft YaHei" charset="0"/>
            <a:ea typeface="Microsoft YaHei" charset="0"/>
            <a:cs typeface="Microsoft YaHei" charset="0"/>
          </a:endParaRPr>
        </a:p>
      </dgm:t>
    </dgm:pt>
    <dgm:pt modelId="{52E9DD76-0EA0-FD41-9AF0-442E3AFB3AA7}">
      <dgm:prSet phldrT="[文本]" custT="1"/>
      <dgm:spPr/>
      <dgm:t>
        <a:bodyPr/>
        <a:lstStyle/>
        <a:p>
          <a:r>
            <a:rPr lang="zh-CN" altLang="en-US" sz="2000" dirty="0" smtClean="0">
              <a:latin typeface="Microsoft YaHei" charset="0"/>
              <a:ea typeface="Microsoft YaHei" charset="0"/>
              <a:cs typeface="Microsoft YaHei" charset="0"/>
            </a:rPr>
            <a:t>动态项目控制</a:t>
          </a:r>
          <a:endParaRPr lang="zh-CN" altLang="en-US" sz="2000" dirty="0">
            <a:latin typeface="Microsoft YaHei" charset="0"/>
            <a:ea typeface="Microsoft YaHei" charset="0"/>
            <a:cs typeface="Microsoft YaHei" charset="0"/>
          </a:endParaRPr>
        </a:p>
      </dgm:t>
    </dgm:pt>
    <dgm:pt modelId="{60BDDC4C-6531-434D-B61C-2B79F3E587AE}" type="parTrans" cxnId="{945D287F-82FF-DE42-B1DF-90ECC8D870A4}">
      <dgm:prSet/>
      <dgm:spPr/>
      <dgm:t>
        <a:bodyPr/>
        <a:lstStyle/>
        <a:p>
          <a:endParaRPr lang="zh-CN" altLang="en-US" sz="1400">
            <a:latin typeface="Microsoft YaHei" charset="0"/>
            <a:ea typeface="Microsoft YaHei" charset="0"/>
            <a:cs typeface="Microsoft YaHei" charset="0"/>
          </a:endParaRPr>
        </a:p>
      </dgm:t>
    </dgm:pt>
    <dgm:pt modelId="{00A553F8-75D8-5F41-BDED-2B0F245A0D13}" type="sibTrans" cxnId="{945D287F-82FF-DE42-B1DF-90ECC8D870A4}">
      <dgm:prSet/>
      <dgm:spPr/>
      <dgm:t>
        <a:bodyPr/>
        <a:lstStyle/>
        <a:p>
          <a:endParaRPr lang="zh-CN" altLang="en-US" sz="1400">
            <a:latin typeface="Microsoft YaHei" charset="0"/>
            <a:ea typeface="Microsoft YaHei" charset="0"/>
            <a:cs typeface="Microsoft YaHei" charset="0"/>
          </a:endParaRPr>
        </a:p>
      </dgm:t>
    </dgm:pt>
    <dgm:pt modelId="{5725430A-D186-3741-9143-AF4E5EBE7569}">
      <dgm:prSet phldrT="[文本]" custT="1"/>
      <dgm:spPr/>
      <dgm:t>
        <a:bodyPr/>
        <a:lstStyle/>
        <a:p>
          <a:r>
            <a:rPr lang="zh-CN" altLang="en-US" sz="2000" dirty="0" smtClean="0">
              <a:latin typeface="Microsoft YaHei" charset="0"/>
              <a:ea typeface="Microsoft YaHei" charset="0"/>
              <a:cs typeface="Microsoft YaHei" charset="0"/>
            </a:rPr>
            <a:t>五问法</a:t>
          </a:r>
          <a:endParaRPr lang="zh-CN" altLang="en-US" sz="2000" dirty="0">
            <a:latin typeface="Microsoft YaHei" charset="0"/>
            <a:ea typeface="Microsoft YaHei" charset="0"/>
            <a:cs typeface="Microsoft YaHei" charset="0"/>
          </a:endParaRPr>
        </a:p>
      </dgm:t>
    </dgm:pt>
    <dgm:pt modelId="{12919550-433D-9C4E-B72B-74A9A9AD142B}" type="parTrans" cxnId="{854A1768-EF15-FE41-993D-62D4276E50B7}">
      <dgm:prSet/>
      <dgm:spPr/>
      <dgm:t>
        <a:bodyPr/>
        <a:lstStyle/>
        <a:p>
          <a:endParaRPr lang="zh-CN" altLang="en-US" sz="1400">
            <a:latin typeface="Microsoft YaHei" charset="0"/>
            <a:ea typeface="Microsoft YaHei" charset="0"/>
            <a:cs typeface="Microsoft YaHei" charset="0"/>
          </a:endParaRPr>
        </a:p>
      </dgm:t>
    </dgm:pt>
    <dgm:pt modelId="{97339926-47BB-8249-A21E-6773519AC858}" type="sibTrans" cxnId="{854A1768-EF15-FE41-993D-62D4276E50B7}">
      <dgm:prSet/>
      <dgm:spPr/>
      <dgm:t>
        <a:bodyPr/>
        <a:lstStyle/>
        <a:p>
          <a:endParaRPr lang="zh-CN" altLang="en-US" sz="1400">
            <a:latin typeface="Microsoft YaHei" charset="0"/>
            <a:ea typeface="Microsoft YaHei" charset="0"/>
            <a:cs typeface="Microsoft YaHei" charset="0"/>
          </a:endParaRPr>
        </a:p>
      </dgm:t>
    </dgm:pt>
    <dgm:pt modelId="{83F4E248-8D4A-D749-B2EE-EE9E54FE89CA}">
      <dgm:prSet phldrT="[文本]" custT="1"/>
      <dgm:spPr/>
      <dgm:t>
        <a:bodyPr/>
        <a:lstStyle/>
        <a:p>
          <a:r>
            <a:rPr lang="zh-CN" altLang="en-US" sz="2000" dirty="0" smtClean="0">
              <a:latin typeface="Microsoft YaHei" charset="0"/>
              <a:ea typeface="Microsoft YaHei" charset="0"/>
              <a:cs typeface="Microsoft YaHei" charset="0"/>
            </a:rPr>
            <a:t>因果图（鱼骨图）</a:t>
          </a:r>
          <a:endParaRPr lang="zh-CN" altLang="en-US" sz="2000" dirty="0">
            <a:latin typeface="Microsoft YaHei" charset="0"/>
            <a:ea typeface="Microsoft YaHei" charset="0"/>
            <a:cs typeface="Microsoft YaHei" charset="0"/>
          </a:endParaRPr>
        </a:p>
      </dgm:t>
    </dgm:pt>
    <dgm:pt modelId="{E6789152-562C-1B4F-A628-C1C0AEC63381}" type="parTrans" cxnId="{7517B1F8-1FC4-5E4C-AD81-977CDD313DA1}">
      <dgm:prSet/>
      <dgm:spPr/>
      <dgm:t>
        <a:bodyPr/>
        <a:lstStyle/>
        <a:p>
          <a:endParaRPr lang="zh-CN" altLang="en-US" sz="1400">
            <a:latin typeface="Microsoft YaHei" charset="0"/>
            <a:ea typeface="Microsoft YaHei" charset="0"/>
            <a:cs typeface="Microsoft YaHei" charset="0"/>
          </a:endParaRPr>
        </a:p>
      </dgm:t>
    </dgm:pt>
    <dgm:pt modelId="{7B066321-F4CE-704B-B6B0-DDA82E3D8825}" type="sibTrans" cxnId="{7517B1F8-1FC4-5E4C-AD81-977CDD313DA1}">
      <dgm:prSet/>
      <dgm:spPr/>
      <dgm:t>
        <a:bodyPr/>
        <a:lstStyle/>
        <a:p>
          <a:endParaRPr lang="zh-CN" altLang="en-US" sz="1400">
            <a:latin typeface="Microsoft YaHei" charset="0"/>
            <a:ea typeface="Microsoft YaHei" charset="0"/>
            <a:cs typeface="Microsoft YaHei" charset="0"/>
          </a:endParaRPr>
        </a:p>
      </dgm:t>
    </dgm:pt>
    <dgm:pt modelId="{BF07D51C-BE7C-AF4D-B585-81BD80C3A255}">
      <dgm:prSet phldrT="[文本]" custT="1"/>
      <dgm:spPr/>
      <dgm:t>
        <a:bodyPr/>
        <a:lstStyle/>
        <a:p>
          <a:r>
            <a:rPr lang="zh-CN" altLang="en-US" sz="2000" dirty="0" smtClean="0">
              <a:latin typeface="Microsoft YaHei" charset="0"/>
              <a:ea typeface="Microsoft YaHei" charset="0"/>
              <a:cs typeface="Microsoft YaHei" charset="0"/>
            </a:rPr>
            <a:t>帕累托图</a:t>
          </a:r>
          <a:endParaRPr lang="zh-CN" altLang="en-US" sz="2000" dirty="0">
            <a:latin typeface="Microsoft YaHei" charset="0"/>
            <a:ea typeface="Microsoft YaHei" charset="0"/>
            <a:cs typeface="Microsoft YaHei" charset="0"/>
          </a:endParaRPr>
        </a:p>
      </dgm:t>
    </dgm:pt>
    <dgm:pt modelId="{34720673-1FD6-274B-9652-98A1D12E61CA}" type="parTrans" cxnId="{03548486-735C-9D49-85E2-98AB5A096CD4}">
      <dgm:prSet/>
      <dgm:spPr/>
      <dgm:t>
        <a:bodyPr/>
        <a:lstStyle/>
        <a:p>
          <a:endParaRPr lang="zh-CN" altLang="en-US" sz="1400">
            <a:latin typeface="Microsoft YaHei" charset="0"/>
            <a:ea typeface="Microsoft YaHei" charset="0"/>
            <a:cs typeface="Microsoft YaHei" charset="0"/>
          </a:endParaRPr>
        </a:p>
      </dgm:t>
    </dgm:pt>
    <dgm:pt modelId="{764EC9DC-3271-8A42-9ECD-78A94EEFB633}" type="sibTrans" cxnId="{03548486-735C-9D49-85E2-98AB5A096CD4}">
      <dgm:prSet/>
      <dgm:spPr/>
      <dgm:t>
        <a:bodyPr/>
        <a:lstStyle/>
        <a:p>
          <a:endParaRPr lang="zh-CN" altLang="en-US" sz="1400">
            <a:latin typeface="Microsoft YaHei" charset="0"/>
            <a:ea typeface="Microsoft YaHei" charset="0"/>
            <a:cs typeface="Microsoft YaHei" charset="0"/>
          </a:endParaRPr>
        </a:p>
      </dgm:t>
    </dgm:pt>
    <dgm:pt modelId="{E0BDD795-7BD5-2040-9E9E-16E8C73D844D}">
      <dgm:prSet phldrT="[文本]" custT="1"/>
      <dgm:spPr/>
      <dgm:t>
        <a:bodyPr/>
        <a:lstStyle/>
        <a:p>
          <a:r>
            <a:rPr lang="zh-CN" altLang="en-US" sz="2000" dirty="0" smtClean="0">
              <a:latin typeface="Microsoft YaHei" charset="0"/>
              <a:ea typeface="Microsoft YaHei" charset="0"/>
              <a:cs typeface="Microsoft YaHei" charset="0"/>
            </a:rPr>
            <a:t>管控图</a:t>
          </a:r>
          <a:endParaRPr lang="zh-CN" altLang="en-US" sz="2000" dirty="0">
            <a:latin typeface="Microsoft YaHei" charset="0"/>
            <a:ea typeface="Microsoft YaHei" charset="0"/>
            <a:cs typeface="Microsoft YaHei" charset="0"/>
          </a:endParaRPr>
        </a:p>
      </dgm:t>
    </dgm:pt>
    <dgm:pt modelId="{2887283C-1729-114E-BD40-D76077A1B035}" type="parTrans" cxnId="{DABC9737-6DA4-6A43-A9FA-649679157750}">
      <dgm:prSet/>
      <dgm:spPr/>
      <dgm:t>
        <a:bodyPr/>
        <a:lstStyle/>
        <a:p>
          <a:endParaRPr lang="zh-CN" altLang="en-US" sz="1400">
            <a:latin typeface="Microsoft YaHei" charset="0"/>
            <a:ea typeface="Microsoft YaHei" charset="0"/>
            <a:cs typeface="Microsoft YaHei" charset="0"/>
          </a:endParaRPr>
        </a:p>
      </dgm:t>
    </dgm:pt>
    <dgm:pt modelId="{82CA7A95-BBE6-E44B-8DBC-D936B888133A}" type="sibTrans" cxnId="{DABC9737-6DA4-6A43-A9FA-649679157750}">
      <dgm:prSet/>
      <dgm:spPr/>
      <dgm:t>
        <a:bodyPr/>
        <a:lstStyle/>
        <a:p>
          <a:endParaRPr lang="zh-CN" altLang="en-US" sz="1400">
            <a:latin typeface="Microsoft YaHei" charset="0"/>
            <a:ea typeface="Microsoft YaHei" charset="0"/>
            <a:cs typeface="Microsoft YaHei" charset="0"/>
          </a:endParaRPr>
        </a:p>
      </dgm:t>
    </dgm:pt>
    <dgm:pt modelId="{CD4980C0-4086-6642-B038-F9BEAF78C7D8}" type="pres">
      <dgm:prSet presAssocID="{3C583E54-62A1-2041-BC83-83E8D490B4A0}" presName="Name0" presStyleCnt="0">
        <dgm:presLayoutVars>
          <dgm:dir/>
          <dgm:animLvl val="lvl"/>
          <dgm:resizeHandles val="exact"/>
        </dgm:presLayoutVars>
      </dgm:prSet>
      <dgm:spPr/>
    </dgm:pt>
    <dgm:pt modelId="{0DE87528-F191-EA4C-AABF-BF7AB7713148}" type="pres">
      <dgm:prSet presAssocID="{8AC95D2E-01E8-D948-A407-FAF198042506}" presName="composite" presStyleCnt="0"/>
      <dgm:spPr/>
    </dgm:pt>
    <dgm:pt modelId="{82BE973F-5512-3B4D-88D2-470A55F994FC}" type="pres">
      <dgm:prSet presAssocID="{8AC95D2E-01E8-D948-A407-FAF198042506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9E6E0859-DD14-444D-AE0F-AF59CA5F6B87}" type="pres">
      <dgm:prSet presAssocID="{8AC95D2E-01E8-D948-A407-FAF198042506}" presName="desTx" presStyleLbl="align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CC51013-16A0-B141-8F34-A4401DE4807C}" type="pres">
      <dgm:prSet presAssocID="{A5D44D35-29EA-DD4E-9B7F-3FF6BD0306E6}" presName="space" presStyleCnt="0"/>
      <dgm:spPr/>
    </dgm:pt>
    <dgm:pt modelId="{CE684CAB-54A0-7640-8C6F-73D3FD4F06D4}" type="pres">
      <dgm:prSet presAssocID="{E50EB356-3685-274B-B736-1E459E9A39CC}" presName="composite" presStyleCnt="0"/>
      <dgm:spPr/>
    </dgm:pt>
    <dgm:pt modelId="{40E829FB-3391-AA4B-8993-A4804BA624B3}" type="pres">
      <dgm:prSet presAssocID="{E50EB356-3685-274B-B736-1E459E9A39CC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56A9FFE5-55DB-D349-9B52-9CDBFABECF99}" type="pres">
      <dgm:prSet presAssocID="{E50EB356-3685-274B-B736-1E459E9A39CC}" presName="desTx" presStyleLbl="align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501D67A-9423-0142-B563-E4DF3922641C}" type="pres">
      <dgm:prSet presAssocID="{A8A831BB-D8B3-0240-9E2B-5FEA1EA8AA38}" presName="space" presStyleCnt="0"/>
      <dgm:spPr/>
    </dgm:pt>
    <dgm:pt modelId="{2D285680-BBF7-7A43-BCDD-B73D5A6D1CF5}" type="pres">
      <dgm:prSet presAssocID="{14B12CF1-81C7-824E-B6C6-E0E5743FA646}" presName="composite" presStyleCnt="0"/>
      <dgm:spPr/>
    </dgm:pt>
    <dgm:pt modelId="{82E44A16-A5F0-234D-8B8A-CDEBEA090332}" type="pres">
      <dgm:prSet presAssocID="{14B12CF1-81C7-824E-B6C6-E0E5743FA646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C38B0F5C-DC69-B045-B2C0-573B57E64A67}" type="pres">
      <dgm:prSet presAssocID="{14B12CF1-81C7-824E-B6C6-E0E5743FA646}" presName="desTx" presStyleLbl="alignAccFollowNode1" presStyleIdx="2" presStyleCnt="3" custLinFactNeighborY="-20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D7062150-09BE-5B48-81BA-BDA8E13A2AF5}" srcId="{3C583E54-62A1-2041-BC83-83E8D490B4A0}" destId="{8AC95D2E-01E8-D948-A407-FAF198042506}" srcOrd="0" destOrd="0" parTransId="{07C38D34-9447-6D47-9048-9679DFB92AC4}" sibTransId="{A5D44D35-29EA-DD4E-9B7F-3FF6BD0306E6}"/>
    <dgm:cxn modelId="{C5E016A2-3C79-BF4B-AEDF-E7AE5C1EE7D7}" type="presOf" srcId="{8AC95D2E-01E8-D948-A407-FAF198042506}" destId="{82BE973F-5512-3B4D-88D2-470A55F994FC}" srcOrd="0" destOrd="0" presId="urn:microsoft.com/office/officeart/2005/8/layout/hList1"/>
    <dgm:cxn modelId="{FA126421-0878-4444-9613-6CC440D24E2B}" srcId="{14B12CF1-81C7-824E-B6C6-E0E5743FA646}" destId="{69E9E6BA-8F4E-7F4C-AD7E-ADC4372B90E0}" srcOrd="0" destOrd="0" parTransId="{A9156A49-E945-A245-ABFC-10328D4C28A5}" sibTransId="{6E9A95FB-1AC2-D84A-9288-C2ADBE55B8CE}"/>
    <dgm:cxn modelId="{44022BA6-D9FF-9F4C-BAA7-E17B2657646C}" type="presOf" srcId="{BF07D51C-BE7C-AF4D-B585-81BD80C3A255}" destId="{C38B0F5C-DC69-B045-B2C0-573B57E64A67}" srcOrd="0" destOrd="4" presId="urn:microsoft.com/office/officeart/2005/8/layout/hList1"/>
    <dgm:cxn modelId="{C80A0480-0894-6F46-9EAB-07685CD3BACE}" type="presOf" srcId="{EAFF31BA-4B69-4F4A-BC5E-5E7BD1C9B310}" destId="{56A9FFE5-55DB-D349-9B52-9CDBFABECF99}" srcOrd="0" destOrd="0" presId="urn:microsoft.com/office/officeart/2005/8/layout/hList1"/>
    <dgm:cxn modelId="{E8732B2D-91CA-DD48-B452-03D28A15773E}" type="presOf" srcId="{D5682626-F36F-6743-A132-3111B3C51BC2}" destId="{C38B0F5C-DC69-B045-B2C0-573B57E64A67}" srcOrd="0" destOrd="3" presId="urn:microsoft.com/office/officeart/2005/8/layout/hList1"/>
    <dgm:cxn modelId="{473F6A57-0A69-274D-A948-25154E51BB33}" type="presOf" srcId="{3C583E54-62A1-2041-BC83-83E8D490B4A0}" destId="{CD4980C0-4086-6642-B038-F9BEAF78C7D8}" srcOrd="0" destOrd="0" presId="urn:microsoft.com/office/officeart/2005/8/layout/hList1"/>
    <dgm:cxn modelId="{27316B1B-BEFC-9748-98F6-2BF47F057959}" srcId="{E50EB356-3685-274B-B736-1E459E9A39CC}" destId="{EAFF31BA-4B69-4F4A-BC5E-5E7BD1C9B310}" srcOrd="0" destOrd="0" parTransId="{57114A33-8BC7-824F-8EDD-3493A2647C3C}" sibTransId="{077B04BB-2DF5-C74A-AACD-9D33B2DD23B5}"/>
    <dgm:cxn modelId="{D55F6354-9C88-3247-BE99-A8285F1564F9}" type="presOf" srcId="{322CB367-B72C-E84D-885D-9B70D34F238F}" destId="{9E6E0859-DD14-444D-AE0F-AF59CA5F6B87}" srcOrd="0" destOrd="0" presId="urn:microsoft.com/office/officeart/2005/8/layout/hList1"/>
    <dgm:cxn modelId="{854A1768-EF15-FE41-993D-62D4276E50B7}" srcId="{69E9E6BA-8F4E-7F4C-AD7E-ADC4372B90E0}" destId="{5725430A-D186-3741-9143-AF4E5EBE7569}" srcOrd="0" destOrd="0" parTransId="{12919550-433D-9C4E-B72B-74A9A9AD142B}" sibTransId="{97339926-47BB-8249-A21E-6773519AC858}"/>
    <dgm:cxn modelId="{42F54055-C8C8-7F42-A1A8-89CF1F5DBDC1}" type="presOf" srcId="{52E9DD76-0EA0-FD41-9AF0-442E3AFB3AA7}" destId="{56A9FFE5-55DB-D349-9B52-9CDBFABECF99}" srcOrd="0" destOrd="2" presId="urn:microsoft.com/office/officeart/2005/8/layout/hList1"/>
    <dgm:cxn modelId="{7517B1F8-1FC4-5E4C-AD81-977CDD313DA1}" srcId="{69E9E6BA-8F4E-7F4C-AD7E-ADC4372B90E0}" destId="{83F4E248-8D4A-D749-B2EE-EE9E54FE89CA}" srcOrd="1" destOrd="0" parTransId="{E6789152-562C-1B4F-A628-C1C0AEC63381}" sibTransId="{7B066321-F4CE-704B-B6B0-DDA82E3D8825}"/>
    <dgm:cxn modelId="{DABC9737-6DA4-6A43-A9FA-649679157750}" srcId="{D5682626-F36F-6743-A132-3111B3C51BC2}" destId="{E0BDD795-7BD5-2040-9E9E-16E8C73D844D}" srcOrd="1" destOrd="0" parTransId="{2887283C-1729-114E-BD40-D76077A1B035}" sibTransId="{82CA7A95-BBE6-E44B-8DBC-D936B888133A}"/>
    <dgm:cxn modelId="{E3EF1BF0-C6B5-4F4B-8239-80C9A1D51257}" srcId="{3C583E54-62A1-2041-BC83-83E8D490B4A0}" destId="{E50EB356-3685-274B-B736-1E459E9A39CC}" srcOrd="1" destOrd="0" parTransId="{58B8B33A-BE3F-FF40-9FD2-14C8E3D69232}" sibTransId="{A8A831BB-D8B3-0240-9E2B-5FEA1EA8AA38}"/>
    <dgm:cxn modelId="{7AD58E2D-3D36-5B48-8405-3D00779B950C}" srcId="{ABF4A688-A915-C44D-8796-80983726E30F}" destId="{38AD0565-AD5B-9C4B-8F22-6F1FFF8AB4D6}" srcOrd="0" destOrd="0" parTransId="{6032962C-9CA7-854B-80EE-23ABC89271B0}" sibTransId="{BF56343D-486F-054D-9DD0-33D3689C9BA0}"/>
    <dgm:cxn modelId="{15E4F28D-3AE8-E844-9EBE-AA208F8F15C2}" srcId="{ABF4A688-A915-C44D-8796-80983726E30F}" destId="{19B8825B-AA26-C54E-B044-525C78491DBE}" srcOrd="1" destOrd="0" parTransId="{5515FDFB-3286-7B4C-8DE3-172578771494}" sibTransId="{A28A87B8-CE57-6D4C-8233-A99822375DD1}"/>
    <dgm:cxn modelId="{F143B92E-64DF-A948-8D65-F3C20546AA72}" srcId="{8AC95D2E-01E8-D948-A407-FAF198042506}" destId="{322CB367-B72C-E84D-885D-9B70D34F238F}" srcOrd="0" destOrd="0" parTransId="{43A939A8-86FD-8848-9D29-921C96715BA6}" sibTransId="{2E4D3390-0F86-6443-8DD7-B6D24B0CE546}"/>
    <dgm:cxn modelId="{8D948022-B1D3-9246-903B-9DB4DE4C17BE}" type="presOf" srcId="{5725430A-D186-3741-9143-AF4E5EBE7569}" destId="{C38B0F5C-DC69-B045-B2C0-573B57E64A67}" srcOrd="0" destOrd="1" presId="urn:microsoft.com/office/officeart/2005/8/layout/hList1"/>
    <dgm:cxn modelId="{D22C2A73-ADFA-BA49-BB7E-71B7DC6676D5}" srcId="{E50EB356-3685-274B-B736-1E459E9A39CC}" destId="{889C7E5A-ED8B-654C-8072-72AA6F78DFF8}" srcOrd="1" destOrd="0" parTransId="{0126F950-EE85-6543-A3D9-6CD5DDAD2FEE}" sibTransId="{B669DE8A-6344-864A-A818-F6E64A3FF7BF}"/>
    <dgm:cxn modelId="{FED6B4D7-469D-DB41-9071-DC3692FF7E1B}" type="presOf" srcId="{38AD0565-AD5B-9C4B-8F22-6F1FFF8AB4D6}" destId="{9E6E0859-DD14-444D-AE0F-AF59CA5F6B87}" srcOrd="0" destOrd="2" presId="urn:microsoft.com/office/officeart/2005/8/layout/hList1"/>
    <dgm:cxn modelId="{248EDF4F-D85F-B04E-A1C4-1A4F51C0634D}" srcId="{14B12CF1-81C7-824E-B6C6-E0E5743FA646}" destId="{D5682626-F36F-6743-A132-3111B3C51BC2}" srcOrd="1" destOrd="0" parTransId="{8EADB2E6-4108-C545-94E8-4C067FE1B9DE}" sibTransId="{CB613442-463E-6B4D-AA60-2AC12D5C8F06}"/>
    <dgm:cxn modelId="{5BD1D63A-5218-1147-BD94-47B0B601AA02}" type="presOf" srcId="{E50EB356-3685-274B-B736-1E459E9A39CC}" destId="{40E829FB-3391-AA4B-8993-A4804BA624B3}" srcOrd="0" destOrd="0" presId="urn:microsoft.com/office/officeart/2005/8/layout/hList1"/>
    <dgm:cxn modelId="{55D7054D-5B96-C345-890A-87A2D7345400}" srcId="{3C583E54-62A1-2041-BC83-83E8D490B4A0}" destId="{14B12CF1-81C7-824E-B6C6-E0E5743FA646}" srcOrd="2" destOrd="0" parTransId="{95C564F5-6F76-C54F-A816-253A558B91EC}" sibTransId="{EE0CABD6-5D6D-CF47-B0D7-E6E8042C0234}"/>
    <dgm:cxn modelId="{5AE0A228-8885-4D4A-BC55-517BA68A4860}" type="presOf" srcId="{14B12CF1-81C7-824E-B6C6-E0E5743FA646}" destId="{82E44A16-A5F0-234D-8B8A-CDEBEA090332}" srcOrd="0" destOrd="0" presId="urn:microsoft.com/office/officeart/2005/8/layout/hList1"/>
    <dgm:cxn modelId="{D4BE8F44-5669-B34C-B7F0-FDE8FE57C839}" type="presOf" srcId="{E0BDD795-7BD5-2040-9E9E-16E8C73D844D}" destId="{C38B0F5C-DC69-B045-B2C0-573B57E64A67}" srcOrd="0" destOrd="5" presId="urn:microsoft.com/office/officeart/2005/8/layout/hList1"/>
    <dgm:cxn modelId="{378ECCEB-5FC7-C847-A820-08E669EADA9E}" type="presOf" srcId="{19B8825B-AA26-C54E-B044-525C78491DBE}" destId="{9E6E0859-DD14-444D-AE0F-AF59CA5F6B87}" srcOrd="0" destOrd="3" presId="urn:microsoft.com/office/officeart/2005/8/layout/hList1"/>
    <dgm:cxn modelId="{2E3C47C0-F1C7-8144-A902-B4DFBF7E8783}" type="presOf" srcId="{69E9E6BA-8F4E-7F4C-AD7E-ADC4372B90E0}" destId="{C38B0F5C-DC69-B045-B2C0-573B57E64A67}" srcOrd="0" destOrd="0" presId="urn:microsoft.com/office/officeart/2005/8/layout/hList1"/>
    <dgm:cxn modelId="{03548486-735C-9D49-85E2-98AB5A096CD4}" srcId="{D5682626-F36F-6743-A132-3111B3C51BC2}" destId="{BF07D51C-BE7C-AF4D-B585-81BD80C3A255}" srcOrd="0" destOrd="0" parTransId="{34720673-1FD6-274B-9652-98A1D12E61CA}" sibTransId="{764EC9DC-3271-8A42-9ECD-78A94EEFB633}"/>
    <dgm:cxn modelId="{39318766-641B-D748-AC11-E2FD600207FD}" type="presOf" srcId="{83F4E248-8D4A-D749-B2EE-EE9E54FE89CA}" destId="{C38B0F5C-DC69-B045-B2C0-573B57E64A67}" srcOrd="0" destOrd="2" presId="urn:microsoft.com/office/officeart/2005/8/layout/hList1"/>
    <dgm:cxn modelId="{945D287F-82FF-DE42-B1DF-90ECC8D870A4}" srcId="{E50EB356-3685-274B-B736-1E459E9A39CC}" destId="{52E9DD76-0EA0-FD41-9AF0-442E3AFB3AA7}" srcOrd="2" destOrd="0" parTransId="{60BDDC4C-6531-434D-B61C-2B79F3E587AE}" sibTransId="{00A553F8-75D8-5F41-BDED-2B0F245A0D13}"/>
    <dgm:cxn modelId="{166BB3D3-C7C5-3F45-9E0B-59A9D2B4934D}" srcId="{8AC95D2E-01E8-D948-A407-FAF198042506}" destId="{ABF4A688-A915-C44D-8796-80983726E30F}" srcOrd="1" destOrd="0" parTransId="{41C01EAF-0960-6447-9968-3612960A75CC}" sibTransId="{C79EF41E-BA7B-6D4E-B37A-8757CF043235}"/>
    <dgm:cxn modelId="{7F5F13BE-48E6-154E-8CF2-3F5B6164D66C}" type="presOf" srcId="{889C7E5A-ED8B-654C-8072-72AA6F78DFF8}" destId="{56A9FFE5-55DB-D349-9B52-9CDBFABECF99}" srcOrd="0" destOrd="1" presId="urn:microsoft.com/office/officeart/2005/8/layout/hList1"/>
    <dgm:cxn modelId="{09489679-20A4-CF4B-96C3-C1ACBB2E133C}" type="presOf" srcId="{ABF4A688-A915-C44D-8796-80983726E30F}" destId="{9E6E0859-DD14-444D-AE0F-AF59CA5F6B87}" srcOrd="0" destOrd="1" presId="urn:microsoft.com/office/officeart/2005/8/layout/hList1"/>
    <dgm:cxn modelId="{2BA9CB67-55E0-0F4B-A18B-4507ED4B160A}" type="presParOf" srcId="{CD4980C0-4086-6642-B038-F9BEAF78C7D8}" destId="{0DE87528-F191-EA4C-AABF-BF7AB7713148}" srcOrd="0" destOrd="0" presId="urn:microsoft.com/office/officeart/2005/8/layout/hList1"/>
    <dgm:cxn modelId="{9D6FA6DA-FE9B-964A-A188-BE1C6F3AE64F}" type="presParOf" srcId="{0DE87528-F191-EA4C-AABF-BF7AB7713148}" destId="{82BE973F-5512-3B4D-88D2-470A55F994FC}" srcOrd="0" destOrd="0" presId="urn:microsoft.com/office/officeart/2005/8/layout/hList1"/>
    <dgm:cxn modelId="{29E6463D-11BC-C449-B550-DC16C284B413}" type="presParOf" srcId="{0DE87528-F191-EA4C-AABF-BF7AB7713148}" destId="{9E6E0859-DD14-444D-AE0F-AF59CA5F6B87}" srcOrd="1" destOrd="0" presId="urn:microsoft.com/office/officeart/2005/8/layout/hList1"/>
    <dgm:cxn modelId="{15851AE1-B73F-1B45-BCB7-1C9AF4E568CC}" type="presParOf" srcId="{CD4980C0-4086-6642-B038-F9BEAF78C7D8}" destId="{9CC51013-16A0-B141-8F34-A4401DE4807C}" srcOrd="1" destOrd="0" presId="urn:microsoft.com/office/officeart/2005/8/layout/hList1"/>
    <dgm:cxn modelId="{63A52922-C5D7-FA48-A887-FFB25387C8C3}" type="presParOf" srcId="{CD4980C0-4086-6642-B038-F9BEAF78C7D8}" destId="{CE684CAB-54A0-7640-8C6F-73D3FD4F06D4}" srcOrd="2" destOrd="0" presId="urn:microsoft.com/office/officeart/2005/8/layout/hList1"/>
    <dgm:cxn modelId="{D1E15602-4D50-9A41-BF8C-02FC108F15E2}" type="presParOf" srcId="{CE684CAB-54A0-7640-8C6F-73D3FD4F06D4}" destId="{40E829FB-3391-AA4B-8993-A4804BA624B3}" srcOrd="0" destOrd="0" presId="urn:microsoft.com/office/officeart/2005/8/layout/hList1"/>
    <dgm:cxn modelId="{7BFCA47B-61AF-D547-8C81-2417E7544056}" type="presParOf" srcId="{CE684CAB-54A0-7640-8C6F-73D3FD4F06D4}" destId="{56A9FFE5-55DB-D349-9B52-9CDBFABECF99}" srcOrd="1" destOrd="0" presId="urn:microsoft.com/office/officeart/2005/8/layout/hList1"/>
    <dgm:cxn modelId="{AF84F234-8FBB-1E47-9C35-D8D01EE6A35A}" type="presParOf" srcId="{CD4980C0-4086-6642-B038-F9BEAF78C7D8}" destId="{F501D67A-9423-0142-B563-E4DF3922641C}" srcOrd="3" destOrd="0" presId="urn:microsoft.com/office/officeart/2005/8/layout/hList1"/>
    <dgm:cxn modelId="{11351708-4D02-C243-A79B-7E86F1451F18}" type="presParOf" srcId="{CD4980C0-4086-6642-B038-F9BEAF78C7D8}" destId="{2D285680-BBF7-7A43-BCDD-B73D5A6D1CF5}" srcOrd="4" destOrd="0" presId="urn:microsoft.com/office/officeart/2005/8/layout/hList1"/>
    <dgm:cxn modelId="{38AD31EF-BCB5-3C40-ADA3-0826B53BF257}" type="presParOf" srcId="{2D285680-BBF7-7A43-BCDD-B73D5A6D1CF5}" destId="{82E44A16-A5F0-234D-8B8A-CDEBEA090332}" srcOrd="0" destOrd="0" presId="urn:microsoft.com/office/officeart/2005/8/layout/hList1"/>
    <dgm:cxn modelId="{C5D0A46C-5252-AC44-9329-C2219D8C4270}" type="presParOf" srcId="{2D285680-BBF7-7A43-BCDD-B73D5A6D1CF5}" destId="{C38B0F5C-DC69-B045-B2C0-573B57E64A67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4D230C3-096E-C441-95A9-7E98D1B87CC9}">
      <dsp:nvSpPr>
        <dsp:cNvPr id="0" name=""/>
        <dsp:cNvSpPr/>
      </dsp:nvSpPr>
      <dsp:spPr>
        <a:xfrm>
          <a:off x="0" y="0"/>
          <a:ext cx="5334000" cy="74473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en-US" altLang="zh-CN" sz="1800" kern="1200" smtClean="0">
              <a:latin typeface="Microsoft YaHei" charset="0"/>
              <a:ea typeface="Microsoft YaHei" charset="0"/>
              <a:cs typeface="Microsoft YaHei" charset="0"/>
            </a:rPr>
            <a:t>1.</a:t>
          </a:r>
          <a:r>
            <a:rPr kumimoji="1" lang="zh-CN" altLang="en-US" sz="1800" kern="1200" smtClean="0">
              <a:latin typeface="Microsoft YaHei" charset="0"/>
              <a:ea typeface="Microsoft YaHei" charset="0"/>
              <a:cs typeface="Microsoft YaHei" charset="0"/>
            </a:rPr>
            <a:t> 为何出现风扇整流罩脱落？</a:t>
          </a:r>
          <a:endParaRPr lang="zh-CN" altLang="en-US" sz="1800" kern="1200">
            <a:latin typeface="Microsoft YaHei" charset="0"/>
            <a:ea typeface="Microsoft YaHei" charset="0"/>
            <a:cs typeface="Microsoft YaHei" charset="0"/>
          </a:endParaRPr>
        </a:p>
      </dsp:txBody>
      <dsp:txXfrm>
        <a:off x="1141273" y="0"/>
        <a:ext cx="4192726" cy="744733"/>
      </dsp:txXfrm>
    </dsp:sp>
    <dsp:sp modelId="{D719922C-A667-F54F-958E-163D8FD7933F}">
      <dsp:nvSpPr>
        <dsp:cNvPr id="0" name=""/>
        <dsp:cNvSpPr/>
      </dsp:nvSpPr>
      <dsp:spPr>
        <a:xfrm>
          <a:off x="74473" y="74473"/>
          <a:ext cx="1066800" cy="595786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1000" b="-21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4EA5843-5BC0-534D-B4AF-2B518B93AB76}">
      <dsp:nvSpPr>
        <dsp:cNvPr id="0" name=""/>
        <dsp:cNvSpPr/>
      </dsp:nvSpPr>
      <dsp:spPr>
        <a:xfrm>
          <a:off x="0" y="819207"/>
          <a:ext cx="5334000" cy="74473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en-US" altLang="zh-CN" sz="1800" kern="1200" smtClean="0">
              <a:latin typeface="Microsoft YaHei" charset="0"/>
              <a:ea typeface="Microsoft YaHei" charset="0"/>
              <a:cs typeface="Microsoft YaHei" charset="0"/>
            </a:rPr>
            <a:t>2.</a:t>
          </a:r>
          <a:r>
            <a:rPr kumimoji="1" lang="zh-CN" altLang="en-US" sz="1800" kern="1200" smtClean="0">
              <a:latin typeface="Microsoft YaHei" charset="0"/>
              <a:ea typeface="Microsoft YaHei" charset="0"/>
              <a:cs typeface="Microsoft YaHei" charset="0"/>
            </a:rPr>
            <a:t> 为何整流罩与风扇前缘存在缝隙？</a:t>
          </a:r>
          <a:endParaRPr lang="zh-CN" altLang="en-US" sz="1800" kern="1200">
            <a:latin typeface="Microsoft YaHei" charset="0"/>
            <a:ea typeface="Microsoft YaHei" charset="0"/>
            <a:cs typeface="Microsoft YaHei" charset="0"/>
          </a:endParaRPr>
        </a:p>
      </dsp:txBody>
      <dsp:txXfrm>
        <a:off x="1141273" y="819207"/>
        <a:ext cx="4192726" cy="744733"/>
      </dsp:txXfrm>
    </dsp:sp>
    <dsp:sp modelId="{C0AB389B-02A6-FA4B-82E2-E49EB9BB59D4}">
      <dsp:nvSpPr>
        <dsp:cNvPr id="0" name=""/>
        <dsp:cNvSpPr/>
      </dsp:nvSpPr>
      <dsp:spPr>
        <a:xfrm>
          <a:off x="74473" y="893680"/>
          <a:ext cx="1066800" cy="595786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6000" b="-26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7A07E5-A7A3-BA44-84B6-922DBF5D1DFD}">
      <dsp:nvSpPr>
        <dsp:cNvPr id="0" name=""/>
        <dsp:cNvSpPr/>
      </dsp:nvSpPr>
      <dsp:spPr>
        <a:xfrm>
          <a:off x="0" y="1638414"/>
          <a:ext cx="5334000" cy="74473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en-US" altLang="zh-CN" sz="1800" kern="1200" smtClean="0">
              <a:latin typeface="Microsoft YaHei" charset="0"/>
              <a:ea typeface="Microsoft YaHei" charset="0"/>
              <a:cs typeface="Microsoft YaHei" charset="0"/>
            </a:rPr>
            <a:t>3.</a:t>
          </a:r>
          <a:r>
            <a:rPr kumimoji="1" lang="zh-CN" altLang="en-US" sz="1800" kern="1200" smtClean="0">
              <a:latin typeface="Microsoft YaHei" charset="0"/>
              <a:ea typeface="Microsoft YaHei" charset="0"/>
              <a:cs typeface="Microsoft YaHei" charset="0"/>
            </a:rPr>
            <a:t> 为何整流罩锁扣手柄未锁紧？</a:t>
          </a:r>
          <a:endParaRPr lang="zh-CN" altLang="en-US" sz="1800" kern="1200">
            <a:latin typeface="Microsoft YaHei" charset="0"/>
            <a:ea typeface="Microsoft YaHei" charset="0"/>
            <a:cs typeface="Microsoft YaHei" charset="0"/>
          </a:endParaRPr>
        </a:p>
      </dsp:txBody>
      <dsp:txXfrm>
        <a:off x="1141273" y="1638414"/>
        <a:ext cx="4192726" cy="744733"/>
      </dsp:txXfrm>
    </dsp:sp>
    <dsp:sp modelId="{DE9B065F-0C10-944E-9150-718BBD89BF01}">
      <dsp:nvSpPr>
        <dsp:cNvPr id="0" name=""/>
        <dsp:cNvSpPr/>
      </dsp:nvSpPr>
      <dsp:spPr>
        <a:xfrm>
          <a:off x="74473" y="1712887"/>
          <a:ext cx="1066800" cy="595786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2000" b="-22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49EF08-9B3C-B54F-9453-46D6D107C640}">
      <dsp:nvSpPr>
        <dsp:cNvPr id="0" name=""/>
        <dsp:cNvSpPr/>
      </dsp:nvSpPr>
      <dsp:spPr>
        <a:xfrm>
          <a:off x="0" y="2457621"/>
          <a:ext cx="5334000" cy="74473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en-US" altLang="zh-CN" sz="1800" kern="1200" smtClean="0">
              <a:latin typeface="Microsoft YaHei" charset="0"/>
              <a:ea typeface="Microsoft YaHei" charset="0"/>
              <a:cs typeface="Microsoft YaHei" charset="0"/>
            </a:rPr>
            <a:t>4.</a:t>
          </a:r>
          <a:r>
            <a:rPr kumimoji="1" lang="zh-CN" altLang="en-US" sz="1800" kern="1200" smtClean="0">
              <a:latin typeface="Microsoft YaHei" charset="0"/>
              <a:ea typeface="Microsoft YaHei" charset="0"/>
              <a:cs typeface="Microsoft YaHei" charset="0"/>
            </a:rPr>
            <a:t> 为何未检查出非锁紧状态？</a:t>
          </a:r>
          <a:endParaRPr lang="zh-CN" altLang="en-US" sz="1800" kern="1200">
            <a:latin typeface="Microsoft YaHei" charset="0"/>
            <a:ea typeface="Microsoft YaHei" charset="0"/>
            <a:cs typeface="Microsoft YaHei" charset="0"/>
          </a:endParaRPr>
        </a:p>
      </dsp:txBody>
      <dsp:txXfrm>
        <a:off x="1141273" y="2457621"/>
        <a:ext cx="4192726" cy="744733"/>
      </dsp:txXfrm>
    </dsp:sp>
    <dsp:sp modelId="{33AED28B-A14E-1547-9C69-DF69A955971A}">
      <dsp:nvSpPr>
        <dsp:cNvPr id="0" name=""/>
        <dsp:cNvSpPr/>
      </dsp:nvSpPr>
      <dsp:spPr>
        <a:xfrm>
          <a:off x="74473" y="2532094"/>
          <a:ext cx="1066800" cy="595786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7000" b="-27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9F7741A-04C2-AC4C-8673-6F5BCA72E042}">
      <dsp:nvSpPr>
        <dsp:cNvPr id="0" name=""/>
        <dsp:cNvSpPr/>
      </dsp:nvSpPr>
      <dsp:spPr>
        <a:xfrm>
          <a:off x="0" y="3276828"/>
          <a:ext cx="5334000" cy="74473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en-US" altLang="zh-CN" sz="1800" kern="1200" dirty="0" smtClean="0">
              <a:latin typeface="Microsoft YaHei" charset="0"/>
              <a:ea typeface="Microsoft YaHei" charset="0"/>
              <a:cs typeface="Microsoft YaHei" charset="0"/>
            </a:rPr>
            <a:t>5.</a:t>
          </a:r>
          <a:r>
            <a:rPr kumimoji="1" lang="zh-CN" altLang="en-US" sz="1800" kern="1200" dirty="0" smtClean="0">
              <a:latin typeface="Microsoft YaHei" charset="0"/>
              <a:ea typeface="Microsoft YaHei" charset="0"/>
              <a:cs typeface="Microsoft YaHei" charset="0"/>
            </a:rPr>
            <a:t> 为何机组未按飞行前地面检查标准流程的规定，对整流罩锁扣手柄进行巡视？</a:t>
          </a:r>
          <a:endParaRPr lang="zh-CN" altLang="en-US" sz="1800" kern="1200" dirty="0">
            <a:latin typeface="Microsoft YaHei" charset="0"/>
            <a:ea typeface="Microsoft YaHei" charset="0"/>
            <a:cs typeface="Microsoft YaHei" charset="0"/>
          </a:endParaRPr>
        </a:p>
      </dsp:txBody>
      <dsp:txXfrm>
        <a:off x="1141273" y="3276828"/>
        <a:ext cx="4192726" cy="744733"/>
      </dsp:txXfrm>
    </dsp:sp>
    <dsp:sp modelId="{1747069F-4510-5E43-A1BB-3E799E906F3E}">
      <dsp:nvSpPr>
        <dsp:cNvPr id="0" name=""/>
        <dsp:cNvSpPr/>
      </dsp:nvSpPr>
      <dsp:spPr>
        <a:xfrm>
          <a:off x="74473" y="3351301"/>
          <a:ext cx="1066800" cy="595786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1000" b="-21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2BE973F-5512-3B4D-88D2-470A55F994FC}">
      <dsp:nvSpPr>
        <dsp:cNvPr id="0" name=""/>
        <dsp:cNvSpPr/>
      </dsp:nvSpPr>
      <dsp:spPr>
        <a:xfrm>
          <a:off x="3381" y="13228"/>
          <a:ext cx="3296840" cy="1318736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latin typeface="Microsoft YaHei" charset="0"/>
              <a:ea typeface="Microsoft YaHei" charset="0"/>
              <a:cs typeface="Microsoft YaHei" charset="0"/>
            </a:rPr>
            <a:t>课前</a:t>
          </a:r>
          <a:endParaRPr lang="zh-CN" altLang="en-US" sz="2400" kern="1200" dirty="0">
            <a:latin typeface="Microsoft YaHei" charset="0"/>
            <a:ea typeface="Microsoft YaHei" charset="0"/>
            <a:cs typeface="Microsoft YaHei" charset="0"/>
          </a:endParaRPr>
        </a:p>
      </dsp:txBody>
      <dsp:txXfrm>
        <a:off x="3381" y="13228"/>
        <a:ext cx="3296840" cy="1318736"/>
      </dsp:txXfrm>
    </dsp:sp>
    <dsp:sp modelId="{9E6E0859-DD14-444D-AE0F-AF59CA5F6B87}">
      <dsp:nvSpPr>
        <dsp:cNvPr id="0" name=""/>
        <dsp:cNvSpPr/>
      </dsp:nvSpPr>
      <dsp:spPr>
        <a:xfrm>
          <a:off x="3381" y="1331964"/>
          <a:ext cx="3296840" cy="2679120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2000" kern="1200" dirty="0" smtClean="0">
              <a:latin typeface="Microsoft YaHei" charset="0"/>
              <a:ea typeface="Microsoft YaHei" charset="0"/>
              <a:cs typeface="Microsoft YaHei" charset="0"/>
            </a:rPr>
            <a:t>团队建立与发展阶段</a:t>
          </a:r>
          <a:endParaRPr lang="zh-CN" altLang="en-US" sz="2000" kern="1200" dirty="0">
            <a:latin typeface="Microsoft YaHei" charset="0"/>
            <a:ea typeface="Microsoft YaHei" charset="0"/>
            <a:cs typeface="Microsoft YaHei" charset="0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2000" kern="1200" dirty="0" smtClean="0">
              <a:latin typeface="Microsoft YaHei" charset="0"/>
              <a:ea typeface="Microsoft YaHei" charset="0"/>
              <a:cs typeface="Microsoft YaHei" charset="0"/>
            </a:rPr>
            <a:t>团队研讨方法</a:t>
          </a:r>
          <a:endParaRPr lang="zh-CN" altLang="en-US" sz="2000" kern="1200" dirty="0">
            <a:latin typeface="Microsoft YaHei" charset="0"/>
            <a:ea typeface="Microsoft YaHei" charset="0"/>
            <a:cs typeface="Microsoft YaHei" charset="0"/>
          </a:endParaRPr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2000" kern="1200" dirty="0" smtClean="0">
              <a:latin typeface="Microsoft YaHei" charset="0"/>
              <a:ea typeface="Microsoft YaHei" charset="0"/>
              <a:cs typeface="Microsoft YaHei" charset="0"/>
            </a:rPr>
            <a:t>635</a:t>
          </a:r>
          <a:endParaRPr lang="zh-CN" altLang="en-US" sz="2000" kern="1200" dirty="0">
            <a:latin typeface="Microsoft YaHei" charset="0"/>
            <a:ea typeface="Microsoft YaHei" charset="0"/>
            <a:cs typeface="Microsoft YaHei" charset="0"/>
          </a:endParaRPr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2000" kern="1200" dirty="0" smtClean="0">
              <a:latin typeface="Microsoft YaHei" charset="0"/>
              <a:ea typeface="Microsoft YaHei" charset="0"/>
              <a:cs typeface="Microsoft YaHei" charset="0"/>
            </a:rPr>
            <a:t>小组提名法</a:t>
          </a:r>
          <a:endParaRPr lang="zh-CN" altLang="en-US" sz="2000" kern="1200" dirty="0">
            <a:latin typeface="Microsoft YaHei" charset="0"/>
            <a:ea typeface="Microsoft YaHei" charset="0"/>
            <a:cs typeface="Microsoft YaHei" charset="0"/>
          </a:endParaRPr>
        </a:p>
      </dsp:txBody>
      <dsp:txXfrm>
        <a:off x="3381" y="1331964"/>
        <a:ext cx="3296840" cy="2679120"/>
      </dsp:txXfrm>
    </dsp:sp>
    <dsp:sp modelId="{40E829FB-3391-AA4B-8993-A4804BA624B3}">
      <dsp:nvSpPr>
        <dsp:cNvPr id="0" name=""/>
        <dsp:cNvSpPr/>
      </dsp:nvSpPr>
      <dsp:spPr>
        <a:xfrm>
          <a:off x="3761779" y="13228"/>
          <a:ext cx="3296840" cy="1318736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latin typeface="Microsoft YaHei" charset="0"/>
              <a:ea typeface="Microsoft YaHei" charset="0"/>
              <a:cs typeface="Microsoft YaHei" charset="0"/>
            </a:rPr>
            <a:t>课上</a:t>
          </a:r>
          <a:endParaRPr lang="zh-CN" altLang="en-US" sz="2400" kern="1200" dirty="0">
            <a:latin typeface="Microsoft YaHei" charset="0"/>
            <a:ea typeface="Microsoft YaHei" charset="0"/>
            <a:cs typeface="Microsoft YaHei" charset="0"/>
          </a:endParaRPr>
        </a:p>
      </dsp:txBody>
      <dsp:txXfrm>
        <a:off x="3761779" y="13228"/>
        <a:ext cx="3296840" cy="1318736"/>
      </dsp:txXfrm>
    </dsp:sp>
    <dsp:sp modelId="{56A9FFE5-55DB-D349-9B52-9CDBFABECF99}">
      <dsp:nvSpPr>
        <dsp:cNvPr id="0" name=""/>
        <dsp:cNvSpPr/>
      </dsp:nvSpPr>
      <dsp:spPr>
        <a:xfrm>
          <a:off x="3761779" y="1331964"/>
          <a:ext cx="3296840" cy="2679120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2000" kern="1200" dirty="0" smtClean="0">
              <a:latin typeface="Microsoft YaHei" charset="0"/>
              <a:ea typeface="Microsoft YaHei" charset="0"/>
              <a:cs typeface="Microsoft YaHei" charset="0"/>
            </a:rPr>
            <a:t>任务分解</a:t>
          </a:r>
          <a:endParaRPr lang="zh-CN" altLang="en-US" sz="2000" kern="1200" dirty="0">
            <a:latin typeface="Microsoft YaHei" charset="0"/>
            <a:ea typeface="Microsoft YaHei" charset="0"/>
            <a:cs typeface="Microsoft YaHei" charset="0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2000" kern="1200" dirty="0" smtClean="0">
              <a:latin typeface="Microsoft YaHei" charset="0"/>
              <a:ea typeface="Microsoft YaHei" charset="0"/>
              <a:cs typeface="Microsoft YaHei" charset="0"/>
            </a:rPr>
            <a:t>计划制定、甘特图</a:t>
          </a:r>
          <a:endParaRPr lang="zh-CN" altLang="en-US" sz="2000" kern="1200" dirty="0">
            <a:latin typeface="Microsoft YaHei" charset="0"/>
            <a:ea typeface="Microsoft YaHei" charset="0"/>
            <a:cs typeface="Microsoft YaHei" charset="0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2000" kern="1200" dirty="0" smtClean="0">
              <a:latin typeface="Microsoft YaHei" charset="0"/>
              <a:ea typeface="Microsoft YaHei" charset="0"/>
              <a:cs typeface="Microsoft YaHei" charset="0"/>
            </a:rPr>
            <a:t>动态项目控制</a:t>
          </a:r>
          <a:endParaRPr lang="zh-CN" altLang="en-US" sz="2000" kern="1200" dirty="0">
            <a:latin typeface="Microsoft YaHei" charset="0"/>
            <a:ea typeface="Microsoft YaHei" charset="0"/>
            <a:cs typeface="Microsoft YaHei" charset="0"/>
          </a:endParaRPr>
        </a:p>
      </dsp:txBody>
      <dsp:txXfrm>
        <a:off x="3761779" y="1331964"/>
        <a:ext cx="3296840" cy="2679120"/>
      </dsp:txXfrm>
    </dsp:sp>
    <dsp:sp modelId="{82E44A16-A5F0-234D-8B8A-CDEBEA090332}">
      <dsp:nvSpPr>
        <dsp:cNvPr id="0" name=""/>
        <dsp:cNvSpPr/>
      </dsp:nvSpPr>
      <dsp:spPr>
        <a:xfrm>
          <a:off x="7520178" y="13228"/>
          <a:ext cx="3296840" cy="1318736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latin typeface="Microsoft YaHei" charset="0"/>
              <a:ea typeface="Microsoft YaHei" charset="0"/>
              <a:cs typeface="Microsoft YaHei" charset="0"/>
            </a:rPr>
            <a:t>课后</a:t>
          </a:r>
          <a:endParaRPr lang="zh-CN" altLang="en-US" sz="2400" kern="1200" dirty="0">
            <a:latin typeface="Microsoft YaHei" charset="0"/>
            <a:ea typeface="Microsoft YaHei" charset="0"/>
            <a:cs typeface="Microsoft YaHei" charset="0"/>
          </a:endParaRPr>
        </a:p>
      </dsp:txBody>
      <dsp:txXfrm>
        <a:off x="7520178" y="13228"/>
        <a:ext cx="3296840" cy="1318736"/>
      </dsp:txXfrm>
    </dsp:sp>
    <dsp:sp modelId="{C38B0F5C-DC69-B045-B2C0-573B57E64A67}">
      <dsp:nvSpPr>
        <dsp:cNvPr id="0" name=""/>
        <dsp:cNvSpPr/>
      </dsp:nvSpPr>
      <dsp:spPr>
        <a:xfrm>
          <a:off x="7520178" y="1326472"/>
          <a:ext cx="3296840" cy="2679120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2000" kern="1200" dirty="0" smtClean="0">
              <a:latin typeface="Microsoft YaHei" charset="0"/>
              <a:ea typeface="Microsoft YaHei" charset="0"/>
              <a:cs typeface="Microsoft YaHei" charset="0"/>
            </a:rPr>
            <a:t>分析问题</a:t>
          </a:r>
          <a:endParaRPr lang="zh-CN" altLang="en-US" sz="2000" kern="1200" dirty="0">
            <a:latin typeface="Microsoft YaHei" charset="0"/>
            <a:ea typeface="Microsoft YaHei" charset="0"/>
            <a:cs typeface="Microsoft YaHei" charset="0"/>
          </a:endParaRPr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2000" kern="1200" dirty="0" smtClean="0">
              <a:latin typeface="Microsoft YaHei" charset="0"/>
              <a:ea typeface="Microsoft YaHei" charset="0"/>
              <a:cs typeface="Microsoft YaHei" charset="0"/>
            </a:rPr>
            <a:t>五问法</a:t>
          </a:r>
          <a:endParaRPr lang="zh-CN" altLang="en-US" sz="2000" kern="1200" dirty="0">
            <a:latin typeface="Microsoft YaHei" charset="0"/>
            <a:ea typeface="Microsoft YaHei" charset="0"/>
            <a:cs typeface="Microsoft YaHei" charset="0"/>
          </a:endParaRPr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2000" kern="1200" dirty="0" smtClean="0">
              <a:latin typeface="Microsoft YaHei" charset="0"/>
              <a:ea typeface="Microsoft YaHei" charset="0"/>
              <a:cs typeface="Microsoft YaHei" charset="0"/>
            </a:rPr>
            <a:t>因果图（鱼骨图）</a:t>
          </a:r>
          <a:endParaRPr lang="zh-CN" altLang="en-US" sz="2000" kern="1200" dirty="0">
            <a:latin typeface="Microsoft YaHei" charset="0"/>
            <a:ea typeface="Microsoft YaHei" charset="0"/>
            <a:cs typeface="Microsoft YaHei" charset="0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2000" kern="1200" dirty="0" smtClean="0">
              <a:latin typeface="Microsoft YaHei" charset="0"/>
              <a:ea typeface="Microsoft YaHei" charset="0"/>
              <a:cs typeface="Microsoft YaHei" charset="0"/>
            </a:rPr>
            <a:t>教学质量评估</a:t>
          </a:r>
          <a:endParaRPr lang="zh-CN" altLang="en-US" sz="2000" kern="1200" dirty="0">
            <a:latin typeface="Microsoft YaHei" charset="0"/>
            <a:ea typeface="Microsoft YaHei" charset="0"/>
            <a:cs typeface="Microsoft YaHei" charset="0"/>
          </a:endParaRPr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2000" kern="1200" dirty="0" smtClean="0">
              <a:latin typeface="Microsoft YaHei" charset="0"/>
              <a:ea typeface="Microsoft YaHei" charset="0"/>
              <a:cs typeface="Microsoft YaHei" charset="0"/>
            </a:rPr>
            <a:t>帕累托图</a:t>
          </a:r>
          <a:endParaRPr lang="zh-CN" altLang="en-US" sz="2000" kern="1200" dirty="0">
            <a:latin typeface="Microsoft YaHei" charset="0"/>
            <a:ea typeface="Microsoft YaHei" charset="0"/>
            <a:cs typeface="Microsoft YaHei" charset="0"/>
          </a:endParaRPr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2000" kern="1200" dirty="0" smtClean="0">
              <a:latin typeface="Microsoft YaHei" charset="0"/>
              <a:ea typeface="Microsoft YaHei" charset="0"/>
              <a:cs typeface="Microsoft YaHei" charset="0"/>
            </a:rPr>
            <a:t>管控图</a:t>
          </a:r>
          <a:endParaRPr lang="zh-CN" altLang="en-US" sz="2000" kern="1200" dirty="0">
            <a:latin typeface="Microsoft YaHei" charset="0"/>
            <a:ea typeface="Microsoft YaHei" charset="0"/>
            <a:cs typeface="Microsoft YaHei" charset="0"/>
          </a:endParaRPr>
        </a:p>
      </dsp:txBody>
      <dsp:txXfrm>
        <a:off x="7520178" y="1326472"/>
        <a:ext cx="3296840" cy="26791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13E9D8-A1E6-F843-A141-5CE4AF401CE3}" type="datetimeFigureOut">
              <a:rPr kumimoji="1" lang="zh-CN" altLang="en-US" smtClean="0"/>
              <a:t>15/11/1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E08B4A-9A68-9747-9BC4-210242CB2CD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420054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E08B4A-9A68-9747-9BC4-210242CB2CD4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779041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48A87A34-81AB-432B-8DAE-1953F412C126}" type="datetimeFigureOut">
              <a:rPr lang="en-US" dirty="0"/>
              <a:t>11/1/15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标题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标题和题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11/1/15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带标题的引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11/1/15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11/1/15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三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11/1/15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三栏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11/1/15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11/1/15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13626470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11/1/15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11/1/15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11/1/15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11/1/15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image" Target="../media/image1.png"/><Relationship Id="rId21" Type="http://schemas.openxmlformats.org/officeDocument/2006/relationships/image" Target="../media/image2.png"/><Relationship Id="rId22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dirty="0" smtClean="0"/>
              <a:t>二级</a:t>
            </a:r>
          </a:p>
          <a:p>
            <a:pPr lvl="2"/>
            <a:r>
              <a:rPr lang="zh-CN" altLang="en-US" dirty="0" smtClean="0"/>
              <a:t>三级</a:t>
            </a:r>
          </a:p>
          <a:p>
            <a:pPr lvl="3"/>
            <a:r>
              <a:rPr lang="zh-CN" altLang="en-US" dirty="0" smtClean="0"/>
              <a:t>四级</a:t>
            </a:r>
          </a:p>
          <a:p>
            <a:pPr lvl="4"/>
            <a:r>
              <a:rPr lang="zh-CN" altLang="en-US" dirty="0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11/1/15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6633" y="137884"/>
            <a:ext cx="720000" cy="7200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712"/>
          <a:stretch/>
        </p:blipFill>
        <p:spPr>
          <a:xfrm>
            <a:off x="8991962" y="137884"/>
            <a:ext cx="1485686" cy="720000"/>
          </a:xfrm>
          <a:prstGeom prst="rect">
            <a:avLst/>
          </a:prstGeom>
        </p:spPr>
      </p:pic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  <p:sldLayoutId id="2147483669" r:id="rId18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3200" kern="1200" cap="all" baseline="0">
          <a:solidFill>
            <a:schemeClr val="tx1"/>
          </a:solidFill>
          <a:latin typeface="Microsoft YaHei" charset="0"/>
          <a:ea typeface="Microsoft YaHei" charset="0"/>
          <a:cs typeface="Microsoft YaHei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Microsoft YaHei" charset="0"/>
          <a:ea typeface="Microsoft YaHei" charset="0"/>
          <a:cs typeface="Microsoft YaHei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Microsoft YaHei" charset="0"/>
          <a:ea typeface="Microsoft YaHei" charset="0"/>
          <a:cs typeface="Microsoft YaHei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icrosoft YaHei" charset="0"/>
          <a:ea typeface="Microsoft YaHei" charset="0"/>
          <a:cs typeface="Microsoft YaHei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Microsoft YaHei" charset="0"/>
          <a:ea typeface="Microsoft YaHei" charset="0"/>
          <a:cs typeface="Microsoft YaHei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Microsoft YaHei" charset="0"/>
          <a:ea typeface="Microsoft YaHei" charset="0"/>
          <a:cs typeface="Microsoft YaHei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4.xml"/><Relationship Id="rId2" Type="http://schemas.openxmlformats.org/officeDocument/2006/relationships/diagramData" Target="../diagrams/data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chart" Target="../charts/char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9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chart" Target="../charts/char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行动导向的教学方法</a:t>
            </a:r>
            <a:r>
              <a:rPr kumimoji="1" lang="zh-CN" altLang="en-US" dirty="0" smtClean="0"/>
              <a:t>（</a:t>
            </a:r>
            <a:r>
              <a:rPr kumimoji="1" lang="en-US" altLang="zh-CN" dirty="0" smtClean="0"/>
              <a:t>I</a:t>
            </a:r>
            <a:r>
              <a:rPr kumimoji="1"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II</a:t>
            </a: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）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清华大学</a:t>
            </a:r>
            <a:r>
              <a:rPr kumimoji="1"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i.Center</a:t>
            </a: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  王德宇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35156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问题分析</a:t>
            </a:r>
            <a:endParaRPr kumimoji="1" lang="zh-CN" altLang="en-US" dirty="0"/>
          </a:p>
        </p:txBody>
      </p:sp>
      <p:sp>
        <p:nvSpPr>
          <p:cNvPr id="8" name="内容占位符 7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kumimoji="1" lang="en-US" altLang="zh-CN" dirty="0"/>
              <a:t>3</a:t>
            </a:r>
            <a:r>
              <a:rPr kumimoji="1" lang="en-US" altLang="zh-CN" dirty="0" smtClean="0"/>
              <a:t>.</a:t>
            </a:r>
            <a:r>
              <a:rPr kumimoji="1" lang="zh-CN" altLang="en-US" dirty="0" smtClean="0"/>
              <a:t> 为何</a:t>
            </a:r>
            <a:r>
              <a:rPr kumimoji="1" lang="zh-CN" altLang="en-US" dirty="0"/>
              <a:t>整流罩锁扣手柄未锁</a:t>
            </a:r>
            <a:r>
              <a:rPr kumimoji="1" lang="zh-CN" altLang="en-US" dirty="0" smtClean="0"/>
              <a:t>紧？</a:t>
            </a:r>
          </a:p>
          <a:p>
            <a:r>
              <a:rPr kumimoji="1" lang="en-US" altLang="zh-CN" dirty="0" smtClean="0"/>
              <a:t>……</a:t>
            </a:r>
            <a:endParaRPr kumimoji="1" lang="zh-CN" altLang="en-US" dirty="0" smtClean="0"/>
          </a:p>
        </p:txBody>
      </p:sp>
      <p:pic>
        <p:nvPicPr>
          <p:cNvPr id="3" name="内容占位符 2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3505" y="2193925"/>
            <a:ext cx="3918589" cy="4024313"/>
          </a:xfrm>
        </p:spPr>
      </p:pic>
    </p:spTree>
    <p:extLst>
      <p:ext uri="{BB962C8B-B14F-4D97-AF65-F5344CB8AC3E}">
        <p14:creationId xmlns:p14="http://schemas.microsoft.com/office/powerpoint/2010/main" val="4015176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问题分析</a:t>
            </a:r>
            <a:endParaRPr kumimoji="1" lang="zh-CN" altLang="en-US" dirty="0"/>
          </a:p>
        </p:txBody>
      </p:sp>
      <p:sp>
        <p:nvSpPr>
          <p:cNvPr id="8" name="内容占位符 7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kumimoji="1" lang="en-US" altLang="zh-CN" dirty="0"/>
              <a:t>3</a:t>
            </a:r>
            <a:r>
              <a:rPr kumimoji="1" lang="en-US" altLang="zh-CN" dirty="0" smtClean="0"/>
              <a:t>.</a:t>
            </a:r>
            <a:r>
              <a:rPr kumimoji="1" lang="zh-CN" altLang="en-US" dirty="0" smtClean="0"/>
              <a:t> 为何</a:t>
            </a:r>
            <a:r>
              <a:rPr kumimoji="1" lang="zh-CN" altLang="en-US" dirty="0"/>
              <a:t>整流罩锁扣手柄未锁</a:t>
            </a:r>
            <a:r>
              <a:rPr kumimoji="1" lang="zh-CN" altLang="en-US" dirty="0" smtClean="0"/>
              <a:t>紧？</a:t>
            </a:r>
          </a:p>
          <a:p>
            <a:r>
              <a:rPr kumimoji="1" lang="en-US" altLang="zh-CN" dirty="0" smtClean="0"/>
              <a:t>……</a:t>
            </a:r>
            <a:endParaRPr kumimoji="1" lang="zh-CN" altLang="en-US" dirty="0" smtClean="0"/>
          </a:p>
          <a:p>
            <a:r>
              <a:rPr kumimoji="1" lang="zh-CN" altLang="en-US" dirty="0" smtClean="0"/>
              <a:t>因为未检查出非锁紧状态</a:t>
            </a:r>
          </a:p>
        </p:txBody>
      </p:sp>
      <p:pic>
        <p:nvPicPr>
          <p:cNvPr id="7" name="内容占位符 6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127" y="2193925"/>
            <a:ext cx="4683346" cy="4024313"/>
          </a:xfrm>
        </p:spPr>
      </p:pic>
    </p:spTree>
    <p:extLst>
      <p:ext uri="{BB962C8B-B14F-4D97-AF65-F5344CB8AC3E}">
        <p14:creationId xmlns:p14="http://schemas.microsoft.com/office/powerpoint/2010/main" val="2999805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问题分析</a:t>
            </a:r>
            <a:endParaRPr kumimoji="1" lang="zh-CN" altLang="en-US" dirty="0"/>
          </a:p>
        </p:txBody>
      </p:sp>
      <p:sp>
        <p:nvSpPr>
          <p:cNvPr id="8" name="内容占位符 7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kumimoji="1" lang="en-US" altLang="zh-CN" dirty="0" smtClean="0"/>
              <a:t>4.</a:t>
            </a:r>
            <a:r>
              <a:rPr kumimoji="1" lang="zh-CN" altLang="en-US" dirty="0" smtClean="0"/>
              <a:t> 为何未</a:t>
            </a:r>
            <a:r>
              <a:rPr kumimoji="1" lang="zh-CN" altLang="en-US" dirty="0"/>
              <a:t>检查出非锁紧状态</a:t>
            </a:r>
            <a:r>
              <a:rPr kumimoji="1" lang="zh-CN" altLang="en-US" dirty="0" smtClean="0"/>
              <a:t>？</a:t>
            </a:r>
          </a:p>
          <a:p>
            <a:r>
              <a:rPr kumimoji="1" lang="en-US" altLang="zh-CN" dirty="0" smtClean="0"/>
              <a:t>……</a:t>
            </a:r>
            <a:endParaRPr kumimoji="1" lang="zh-CN" altLang="en-US" dirty="0" smtClean="0"/>
          </a:p>
        </p:txBody>
      </p:sp>
      <p:pic>
        <p:nvPicPr>
          <p:cNvPr id="3" name="内容占位符 2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127" y="2193925"/>
            <a:ext cx="4683346" cy="4024313"/>
          </a:xfrm>
        </p:spPr>
      </p:pic>
    </p:spTree>
    <p:extLst>
      <p:ext uri="{BB962C8B-B14F-4D97-AF65-F5344CB8AC3E}">
        <p14:creationId xmlns:p14="http://schemas.microsoft.com/office/powerpoint/2010/main" val="7277732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问题分析</a:t>
            </a:r>
            <a:endParaRPr kumimoji="1" lang="zh-CN" altLang="en-US" dirty="0"/>
          </a:p>
        </p:txBody>
      </p:sp>
      <p:sp>
        <p:nvSpPr>
          <p:cNvPr id="8" name="内容占位符 7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kumimoji="1" lang="en-US" altLang="zh-CN" dirty="0" smtClean="0"/>
              <a:t>4.</a:t>
            </a:r>
            <a:r>
              <a:rPr kumimoji="1" lang="zh-CN" altLang="en-US" dirty="0" smtClean="0"/>
              <a:t> 为何未</a:t>
            </a:r>
            <a:r>
              <a:rPr kumimoji="1" lang="zh-CN" altLang="en-US" dirty="0"/>
              <a:t>检查出非锁紧状态</a:t>
            </a:r>
            <a:r>
              <a:rPr kumimoji="1" lang="zh-CN" altLang="en-US" dirty="0" smtClean="0"/>
              <a:t>？</a:t>
            </a:r>
          </a:p>
          <a:p>
            <a:r>
              <a:rPr kumimoji="1" lang="en-US" altLang="zh-CN" dirty="0" smtClean="0"/>
              <a:t>……</a:t>
            </a:r>
            <a:endParaRPr kumimoji="1" lang="zh-CN" altLang="en-US" dirty="0" smtClean="0"/>
          </a:p>
          <a:p>
            <a:r>
              <a:rPr kumimoji="1" lang="zh-CN" altLang="en-US" dirty="0" smtClean="0"/>
              <a:t>因为机组未按飞行前地面检查标准流程的规定，对整流罩锁扣手柄进行巡视</a:t>
            </a:r>
          </a:p>
        </p:txBody>
      </p:sp>
      <p:pic>
        <p:nvPicPr>
          <p:cNvPr id="11" name="内容占位符 10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380" y="2193925"/>
            <a:ext cx="5036840" cy="4024313"/>
          </a:xfrm>
        </p:spPr>
      </p:pic>
    </p:spTree>
    <p:extLst>
      <p:ext uri="{BB962C8B-B14F-4D97-AF65-F5344CB8AC3E}">
        <p14:creationId xmlns:p14="http://schemas.microsoft.com/office/powerpoint/2010/main" val="1574282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问题分析</a:t>
            </a:r>
            <a:endParaRPr kumimoji="1" lang="zh-CN" altLang="en-US" dirty="0"/>
          </a:p>
        </p:txBody>
      </p:sp>
      <p:sp>
        <p:nvSpPr>
          <p:cNvPr id="8" name="内容占位符 7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kumimoji="1" lang="en-US" altLang="zh-CN" dirty="0" smtClean="0"/>
              <a:t>5.</a:t>
            </a:r>
            <a:r>
              <a:rPr kumimoji="1" lang="zh-CN" altLang="en-US" dirty="0" smtClean="0"/>
              <a:t> 为何</a:t>
            </a:r>
            <a:r>
              <a:rPr kumimoji="1" lang="zh-CN" altLang="en-US" dirty="0"/>
              <a:t>机组未按飞行前地面检查标准流程的规定，对整流罩锁扣手柄进行巡视</a:t>
            </a:r>
            <a:r>
              <a:rPr kumimoji="1" lang="zh-CN" altLang="en-US" dirty="0" smtClean="0"/>
              <a:t>？</a:t>
            </a:r>
          </a:p>
          <a:p>
            <a:r>
              <a:rPr kumimoji="1" lang="en-US" altLang="zh-CN" dirty="0" smtClean="0"/>
              <a:t>……</a:t>
            </a:r>
            <a:endParaRPr kumimoji="1" lang="zh-CN" altLang="en-US" dirty="0" smtClean="0"/>
          </a:p>
        </p:txBody>
      </p:sp>
      <p:pic>
        <p:nvPicPr>
          <p:cNvPr id="3" name="内容占位符 2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380" y="2193925"/>
            <a:ext cx="5036840" cy="4024313"/>
          </a:xfrm>
        </p:spPr>
      </p:pic>
    </p:spTree>
    <p:extLst>
      <p:ext uri="{BB962C8B-B14F-4D97-AF65-F5344CB8AC3E}">
        <p14:creationId xmlns:p14="http://schemas.microsoft.com/office/powerpoint/2010/main" val="10741423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问题分析</a:t>
            </a:r>
            <a:endParaRPr kumimoji="1" lang="zh-CN" altLang="en-US" dirty="0"/>
          </a:p>
        </p:txBody>
      </p:sp>
      <p:sp>
        <p:nvSpPr>
          <p:cNvPr id="8" name="内容占位符 7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kumimoji="1" lang="en-US" altLang="zh-CN" dirty="0" smtClean="0"/>
              <a:t>5.</a:t>
            </a:r>
            <a:r>
              <a:rPr kumimoji="1" lang="zh-CN" altLang="en-US" dirty="0" smtClean="0"/>
              <a:t> 为何</a:t>
            </a:r>
            <a:r>
              <a:rPr kumimoji="1" lang="zh-CN" altLang="en-US" dirty="0"/>
              <a:t>机组未按飞行前地面检查标准流程的规定，对整流罩锁扣手柄进行巡视</a:t>
            </a:r>
            <a:r>
              <a:rPr kumimoji="1" lang="zh-CN" altLang="en-US" dirty="0" smtClean="0"/>
              <a:t>？</a:t>
            </a:r>
          </a:p>
          <a:p>
            <a:r>
              <a:rPr kumimoji="1" lang="en-US" altLang="zh-CN" dirty="0" smtClean="0"/>
              <a:t>……</a:t>
            </a:r>
            <a:endParaRPr kumimoji="1" lang="zh-CN" altLang="en-US" dirty="0" smtClean="0"/>
          </a:p>
          <a:p>
            <a:r>
              <a:rPr kumimoji="1" lang="zh-CN" altLang="en-US" dirty="0" smtClean="0"/>
              <a:t>因为锁扣手柄位于整流罩下方，巡视时不易观察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970" y="2193925"/>
            <a:ext cx="5041659" cy="4024313"/>
          </a:xfrm>
        </p:spPr>
      </p:pic>
    </p:spTree>
    <p:extLst>
      <p:ext uri="{BB962C8B-B14F-4D97-AF65-F5344CB8AC3E}">
        <p14:creationId xmlns:p14="http://schemas.microsoft.com/office/powerpoint/2010/main" val="14606854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问题分析</a:t>
            </a:r>
            <a:endParaRPr kumimoji="1" lang="zh-CN" altLang="en-US" dirty="0"/>
          </a:p>
        </p:txBody>
      </p:sp>
      <p:sp>
        <p:nvSpPr>
          <p:cNvPr id="8" name="内容占位符 7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kumimoji="1" lang="en-US" altLang="zh-CN" dirty="0" smtClean="0"/>
              <a:t>5.</a:t>
            </a:r>
            <a:r>
              <a:rPr kumimoji="1" lang="zh-CN" altLang="en-US" dirty="0" smtClean="0"/>
              <a:t> 为何</a:t>
            </a:r>
            <a:r>
              <a:rPr kumimoji="1" lang="zh-CN" altLang="en-US" dirty="0"/>
              <a:t>机组未按飞行前地面检查标准流程的规定，对整流罩锁扣手柄进行巡视</a:t>
            </a:r>
            <a:r>
              <a:rPr kumimoji="1" lang="zh-CN" altLang="en-US" dirty="0" smtClean="0"/>
              <a:t>？</a:t>
            </a:r>
          </a:p>
          <a:p>
            <a:r>
              <a:rPr kumimoji="1" lang="en-US" altLang="zh-CN" dirty="0" smtClean="0"/>
              <a:t>……</a:t>
            </a:r>
            <a:endParaRPr kumimoji="1" lang="zh-CN" altLang="en-US" dirty="0" smtClean="0"/>
          </a:p>
          <a:p>
            <a:r>
              <a:rPr kumimoji="1" lang="zh-CN" altLang="en-US" dirty="0" smtClean="0"/>
              <a:t>因为锁扣手柄位于整流罩下方，巡视时不易观察</a:t>
            </a:r>
          </a:p>
          <a:p>
            <a:r>
              <a:rPr kumimoji="1" lang="zh-CN" altLang="en-US" dirty="0" smtClean="0"/>
              <a:t>且，地勤人员检修发动机的操作被打断，在未锁紧手柄的情况下离岗</a:t>
            </a:r>
          </a:p>
        </p:txBody>
      </p:sp>
      <p:pic>
        <p:nvPicPr>
          <p:cNvPr id="3" name="内容占位符 2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283" y="2193925"/>
            <a:ext cx="5275034" cy="4024313"/>
          </a:xfrm>
        </p:spPr>
      </p:pic>
    </p:spTree>
    <p:extLst>
      <p:ext uri="{BB962C8B-B14F-4D97-AF65-F5344CB8AC3E}">
        <p14:creationId xmlns:p14="http://schemas.microsoft.com/office/powerpoint/2010/main" val="14665274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问题分析</a:t>
            </a:r>
            <a:endParaRPr kumimoji="1" lang="zh-CN" altLang="en-US" dirty="0"/>
          </a:p>
        </p:txBody>
      </p:sp>
      <p:sp>
        <p:nvSpPr>
          <p:cNvPr id="8" name="内容占位符 7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kumimoji="1" lang="en-US" altLang="zh-CN" dirty="0" smtClean="0"/>
              <a:t>5.</a:t>
            </a:r>
            <a:r>
              <a:rPr kumimoji="1" lang="zh-CN" altLang="en-US" dirty="0" smtClean="0"/>
              <a:t> 为何</a:t>
            </a:r>
            <a:r>
              <a:rPr kumimoji="1" lang="zh-CN" altLang="en-US" dirty="0"/>
              <a:t>机组未按飞行前地面检查标准流程的规定，对整流罩锁扣手柄进行巡视</a:t>
            </a:r>
            <a:r>
              <a:rPr kumimoji="1" lang="zh-CN" altLang="en-US" dirty="0" smtClean="0"/>
              <a:t>？</a:t>
            </a:r>
          </a:p>
          <a:p>
            <a:r>
              <a:rPr kumimoji="1" lang="en-US" altLang="zh-CN" dirty="0" smtClean="0"/>
              <a:t>……</a:t>
            </a:r>
            <a:endParaRPr kumimoji="1" lang="zh-CN" altLang="en-US" dirty="0" smtClean="0"/>
          </a:p>
          <a:p>
            <a:r>
              <a:rPr kumimoji="1" lang="zh-CN" altLang="en-US" dirty="0" smtClean="0"/>
              <a:t>因为锁扣手柄位于整流罩下方，巡视时不易观察</a:t>
            </a:r>
          </a:p>
          <a:p>
            <a:r>
              <a:rPr kumimoji="1" lang="zh-CN" altLang="en-US" dirty="0" smtClean="0"/>
              <a:t>且，地勤人员检修发动机的操作被打断，在未锁紧手柄的情况下离岗</a:t>
            </a:r>
          </a:p>
          <a:p>
            <a:r>
              <a:rPr kumimoji="1" lang="zh-CN" altLang="en-US" dirty="0"/>
              <a:t>且，地勤人员返回时走错机位，回到另一架飞机继续</a:t>
            </a:r>
            <a:r>
              <a:rPr kumimoji="1" lang="zh-CN" altLang="en-US" dirty="0" smtClean="0"/>
              <a:t>检查</a:t>
            </a:r>
            <a:endParaRPr kumimoji="1" lang="zh-CN" altLang="en-US" dirty="0"/>
          </a:p>
        </p:txBody>
      </p:sp>
      <p:pic>
        <p:nvPicPr>
          <p:cNvPr id="3" name="内容占位符 2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738" y="2193925"/>
            <a:ext cx="5254124" cy="4024313"/>
          </a:xfrm>
        </p:spPr>
      </p:pic>
    </p:spTree>
    <p:extLst>
      <p:ext uri="{BB962C8B-B14F-4D97-AF65-F5344CB8AC3E}">
        <p14:creationId xmlns:p14="http://schemas.microsoft.com/office/powerpoint/2010/main" val="7557835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问题分析过程回顾</a:t>
            </a:r>
            <a:r>
              <a:rPr kumimoji="1" lang="en-US" altLang="zh-CN" dirty="0" smtClean="0"/>
              <a:t>——</a:t>
            </a:r>
            <a:r>
              <a:rPr kumimoji="1" lang="zh-CN" altLang="en-US" dirty="0" smtClean="0"/>
              <a:t>五问法“</a:t>
            </a:r>
            <a:r>
              <a:rPr kumimoji="1" lang="en-US" altLang="zh-CN" dirty="0" smtClean="0"/>
              <a:t>5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Whys</a:t>
            </a:r>
            <a:r>
              <a:rPr kumimoji="1" lang="zh-CN" altLang="en-US" dirty="0" smtClean="0"/>
              <a:t>”</a:t>
            </a:r>
            <a:endParaRPr kumimoji="1" lang="zh-CN" altLang="en-US" dirty="0"/>
          </a:p>
        </p:txBody>
      </p:sp>
      <p:graphicFrame>
        <p:nvGraphicFramePr>
          <p:cNvPr id="9" name="内容占位符 8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632738916"/>
              </p:ext>
            </p:extLst>
          </p:nvPr>
        </p:nvGraphicFramePr>
        <p:xfrm>
          <a:off x="685800" y="2193925"/>
          <a:ext cx="5334000" cy="40243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内容占位符 9"/>
          <p:cNvSpPr>
            <a:spLocks noGrp="1"/>
          </p:cNvSpPr>
          <p:nvPr>
            <p:ph sz="half" idx="2"/>
          </p:nvPr>
        </p:nvSpPr>
        <p:spPr/>
        <p:txBody>
          <a:bodyPr anchor="b"/>
          <a:lstStyle/>
          <a:p>
            <a:r>
              <a:rPr kumimoji="1" lang="zh-CN" altLang="en-US" smtClean="0"/>
              <a:t>因为</a:t>
            </a:r>
            <a:r>
              <a:rPr kumimoji="1" lang="zh-CN" altLang="en-US" dirty="0"/>
              <a:t>锁扣手柄位于整流罩下方，巡视时不易观察</a:t>
            </a:r>
          </a:p>
          <a:p>
            <a:r>
              <a:rPr kumimoji="1" lang="zh-CN" altLang="en-US" dirty="0"/>
              <a:t>且，地勤人员检修发动机的操作被打断，在未锁紧手柄的情况下离岗</a:t>
            </a:r>
          </a:p>
          <a:p>
            <a:r>
              <a:rPr kumimoji="1" lang="zh-CN" altLang="en-US" dirty="0"/>
              <a:t>且，地勤人员返回时走错机位，回到另一架飞机继续</a:t>
            </a:r>
            <a:r>
              <a:rPr kumimoji="1" lang="zh-CN" altLang="en-US" dirty="0" smtClean="0"/>
              <a:t>检查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883664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五问法“</a:t>
            </a:r>
            <a:r>
              <a:rPr kumimoji="1" lang="en-US" altLang="zh-CN" dirty="0" smtClean="0"/>
              <a:t>5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Whys</a:t>
            </a:r>
            <a:r>
              <a:rPr kumimoji="1" lang="zh-CN" altLang="en-US" dirty="0" smtClean="0"/>
              <a:t>”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kumimoji="1" lang="zh-CN" altLang="en-US" dirty="0" smtClean="0"/>
              <a:t>针对流程的失效进行发问</a:t>
            </a:r>
          </a:p>
          <a:p>
            <a:endParaRPr kumimoji="1" lang="zh-CN" altLang="en-US" dirty="0"/>
          </a:p>
          <a:p>
            <a:r>
              <a:rPr kumimoji="1" lang="zh-CN" altLang="en-US" dirty="0"/>
              <a:t>多人共同</a:t>
            </a:r>
            <a:r>
              <a:rPr kumimoji="1" lang="zh-CN" altLang="en-US" dirty="0" smtClean="0"/>
              <a:t>探讨，找到不同原因</a:t>
            </a:r>
            <a:endParaRPr kumimoji="1" lang="zh-CN" altLang="en-US" dirty="0"/>
          </a:p>
          <a:p>
            <a:endParaRPr kumimoji="1" lang="zh-CN" altLang="en-US" dirty="0" smtClean="0"/>
          </a:p>
          <a:p>
            <a:r>
              <a:rPr kumimoji="1" lang="zh-CN" altLang="en-US" dirty="0" smtClean="0"/>
              <a:t>存在多个原因时，关注流程原因</a:t>
            </a:r>
          </a:p>
          <a:p>
            <a:endParaRPr kumimoji="1" lang="zh-CN" altLang="en-US" dirty="0" smtClean="0"/>
          </a:p>
          <a:p>
            <a:r>
              <a:rPr kumimoji="1" lang="zh-CN" altLang="en-US" dirty="0" smtClean="0"/>
              <a:t>深挖根源，不要停在第五个问题</a:t>
            </a:r>
          </a:p>
          <a:p>
            <a:endParaRPr kumimoji="1" lang="zh-CN" altLang="en-US" dirty="0"/>
          </a:p>
          <a:p>
            <a:r>
              <a:rPr kumimoji="1" lang="zh-CN" altLang="en-US" dirty="0" smtClean="0"/>
              <a:t>只针对简单问题，复杂问题用其他工具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/>
        <p:txBody>
          <a:bodyPr anchor="ctr"/>
          <a:lstStyle/>
          <a:p>
            <a:r>
              <a:rPr kumimoji="1" lang="zh-CN" altLang="en-US" dirty="0" smtClean="0"/>
              <a:t>错误在流程，不在人</a:t>
            </a:r>
          </a:p>
        </p:txBody>
      </p:sp>
    </p:spTree>
    <p:extLst>
      <p:ext uri="{BB962C8B-B14F-4D97-AF65-F5344CB8AC3E}">
        <p14:creationId xmlns:p14="http://schemas.microsoft.com/office/powerpoint/2010/main" val="21440639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课程概要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>
                <a:solidFill>
                  <a:schemeClr val="bg2"/>
                </a:solidFill>
              </a:rPr>
              <a:t>导引</a:t>
            </a:r>
            <a:r>
              <a:rPr kumimoji="1" lang="zh-CN" altLang="en-US" sz="1200" dirty="0" smtClean="0">
                <a:solidFill>
                  <a:schemeClr val="bg2"/>
                </a:solidFill>
              </a:rPr>
              <a:t>（</a:t>
            </a:r>
            <a:r>
              <a:rPr kumimoji="1" lang="en-US" altLang="zh-CN" sz="1200" dirty="0" smtClean="0">
                <a:solidFill>
                  <a:schemeClr val="bg2"/>
                </a:solidFill>
              </a:rPr>
              <a:t>8:30-9:00</a:t>
            </a:r>
            <a:r>
              <a:rPr kumimoji="1" lang="zh-CN" altLang="en-US" sz="1200" dirty="0" smtClean="0">
                <a:solidFill>
                  <a:schemeClr val="bg2"/>
                </a:solidFill>
              </a:rPr>
              <a:t>）</a:t>
            </a:r>
          </a:p>
          <a:p>
            <a:endParaRPr kumimoji="1" lang="zh-CN" altLang="en-US" dirty="0"/>
          </a:p>
          <a:p>
            <a:r>
              <a:rPr kumimoji="1" lang="zh-CN" altLang="en-US" dirty="0" smtClean="0">
                <a:solidFill>
                  <a:schemeClr val="bg2"/>
                </a:solidFill>
              </a:rPr>
              <a:t>前：团队策略、团队研讨方法</a:t>
            </a:r>
            <a:r>
              <a:rPr kumimoji="1" lang="zh-CN" altLang="en-US" sz="1200" dirty="0" smtClean="0">
                <a:solidFill>
                  <a:schemeClr val="bg2"/>
                </a:solidFill>
              </a:rPr>
              <a:t>（</a:t>
            </a:r>
            <a:r>
              <a:rPr kumimoji="1" lang="en-US" altLang="zh-CN" sz="1200" dirty="0" smtClean="0">
                <a:solidFill>
                  <a:schemeClr val="bg2"/>
                </a:solidFill>
              </a:rPr>
              <a:t>9:00-11:15</a:t>
            </a:r>
            <a:r>
              <a:rPr kumimoji="1" lang="zh-CN" altLang="en-US" sz="1200" dirty="0" smtClean="0">
                <a:solidFill>
                  <a:schemeClr val="bg2"/>
                </a:solidFill>
              </a:rPr>
              <a:t>）</a:t>
            </a:r>
          </a:p>
          <a:p>
            <a:pPr lvl="1"/>
            <a:r>
              <a:rPr kumimoji="1" lang="zh-CN" altLang="en-US" dirty="0" smtClean="0">
                <a:solidFill>
                  <a:schemeClr val="bg2"/>
                </a:solidFill>
              </a:rPr>
              <a:t>团队协作阶段、</a:t>
            </a:r>
            <a:r>
              <a:rPr kumimoji="1" lang="en-US" altLang="zh-CN" dirty="0" smtClean="0">
                <a:solidFill>
                  <a:schemeClr val="bg2"/>
                </a:solidFill>
              </a:rPr>
              <a:t>635</a:t>
            </a:r>
            <a:r>
              <a:rPr kumimoji="1" lang="zh-CN" altLang="en-US" dirty="0" smtClean="0">
                <a:solidFill>
                  <a:schemeClr val="bg2"/>
                </a:solidFill>
              </a:rPr>
              <a:t>方法、小组提名法</a:t>
            </a:r>
            <a:endParaRPr kumimoji="1" lang="zh-CN" altLang="en-US" dirty="0">
              <a:solidFill>
                <a:schemeClr val="bg2"/>
              </a:solidFill>
            </a:endParaRPr>
          </a:p>
          <a:p>
            <a:r>
              <a:rPr kumimoji="1" lang="zh-CN" altLang="en-US" dirty="0" smtClean="0"/>
              <a:t>中：项目进度控制</a:t>
            </a:r>
            <a:r>
              <a:rPr kumimoji="1" lang="zh-CN" altLang="en-US" sz="1200" dirty="0" smtClean="0"/>
              <a:t>（</a:t>
            </a:r>
            <a:r>
              <a:rPr kumimoji="1" lang="en-US" altLang="zh-CN" sz="1200" dirty="0" smtClean="0"/>
              <a:t>13:30-14:45</a:t>
            </a:r>
            <a:r>
              <a:rPr kumimoji="1" lang="zh-CN" altLang="en-US" sz="1200" dirty="0" smtClean="0"/>
              <a:t>）</a:t>
            </a:r>
          </a:p>
          <a:p>
            <a:pPr lvl="1"/>
            <a:r>
              <a:rPr kumimoji="1" lang="zh-CN" altLang="en-US" dirty="0" smtClean="0">
                <a:solidFill>
                  <a:schemeClr val="bg2"/>
                </a:solidFill>
              </a:rPr>
              <a:t>任务分解、甘特图、关键路径法、动态项目控制</a:t>
            </a:r>
            <a:endParaRPr kumimoji="1" lang="zh-CN" altLang="en-US" dirty="0">
              <a:solidFill>
                <a:schemeClr val="bg2"/>
              </a:solidFill>
            </a:endParaRPr>
          </a:p>
          <a:p>
            <a:pPr lvl="1"/>
            <a:r>
              <a:rPr kumimoji="1" lang="zh-CN" altLang="en-US" dirty="0" smtClean="0"/>
              <a:t>问题分析工具：五问法</a:t>
            </a:r>
          </a:p>
          <a:p>
            <a:r>
              <a:rPr kumimoji="1" lang="zh-CN" altLang="en-US" dirty="0" smtClean="0"/>
              <a:t>后：质量管理工具</a:t>
            </a:r>
            <a:r>
              <a:rPr kumimoji="1" lang="zh-CN" altLang="en-US" sz="1200" dirty="0" smtClean="0"/>
              <a:t>（</a:t>
            </a:r>
            <a:r>
              <a:rPr kumimoji="1" lang="en-US" altLang="zh-CN" sz="1200" dirty="0" smtClean="0"/>
              <a:t>15:15-16:30</a:t>
            </a:r>
            <a:r>
              <a:rPr kumimoji="1" lang="zh-CN" altLang="en-US" sz="1200" dirty="0" smtClean="0"/>
              <a:t>）</a:t>
            </a:r>
          </a:p>
          <a:p>
            <a:pPr lvl="1"/>
            <a:r>
              <a:rPr kumimoji="1" lang="zh-CN" altLang="en-US" dirty="0" smtClean="0"/>
              <a:t>帕累托图、管制图</a:t>
            </a:r>
            <a:r>
              <a:rPr kumimoji="1" lang="zh-CN" altLang="en-US" dirty="0"/>
              <a:t>、</a:t>
            </a:r>
            <a:r>
              <a:rPr kumimoji="1" lang="zh-CN" altLang="en-US" dirty="0" smtClean="0"/>
              <a:t>因</a:t>
            </a:r>
            <a:r>
              <a:rPr kumimoji="1" lang="zh-CN" altLang="en-US" dirty="0"/>
              <a:t>果图（鱼骨图）</a:t>
            </a:r>
          </a:p>
        </p:txBody>
      </p:sp>
    </p:spTree>
    <p:extLst>
      <p:ext uri="{BB962C8B-B14F-4D97-AF65-F5344CB8AC3E}">
        <p14:creationId xmlns:p14="http://schemas.microsoft.com/office/powerpoint/2010/main" val="14909612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原因结果图（鱼骨图）</a:t>
            </a:r>
            <a:endParaRPr kumimoji="1"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859755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问题的因果分析</a:t>
            </a:r>
            <a:endParaRPr kumimoji="1" lang="zh-CN" altLang="en-US" dirty="0"/>
          </a:p>
        </p:txBody>
      </p:sp>
      <p:pic>
        <p:nvPicPr>
          <p:cNvPr id="8" name="内容占位符 7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563209"/>
            <a:ext cx="5334000" cy="3285744"/>
          </a:xfrm>
        </p:spPr>
      </p:pic>
      <p:sp>
        <p:nvSpPr>
          <p:cNvPr id="7" name="内容占位符 6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kumimoji="1" lang="zh-CN" altLang="en-US" dirty="0" smtClean="0"/>
              <a:t>通常用于</a:t>
            </a:r>
          </a:p>
          <a:p>
            <a:pPr lvl="1"/>
            <a:r>
              <a:rPr kumimoji="1" lang="zh-CN" altLang="en-US" dirty="0" smtClean="0"/>
              <a:t>寻找问题的起因</a:t>
            </a:r>
          </a:p>
          <a:p>
            <a:pPr lvl="1"/>
            <a:r>
              <a:rPr kumimoji="1" lang="zh-CN" altLang="en-US" dirty="0" smtClean="0"/>
              <a:t>定义影响因素</a:t>
            </a:r>
            <a:endParaRPr kumimoji="1" lang="zh-CN" altLang="en-US" dirty="0"/>
          </a:p>
          <a:p>
            <a:pPr lvl="1"/>
            <a:endParaRPr kumimoji="1" lang="zh-CN" altLang="en-US" dirty="0" smtClean="0"/>
          </a:p>
          <a:p>
            <a:r>
              <a:rPr kumimoji="1" lang="zh-CN" altLang="en-US" dirty="0" smtClean="0"/>
              <a:t>工程领域</a:t>
            </a:r>
          </a:p>
          <a:p>
            <a:pPr lvl="1"/>
            <a:r>
              <a:rPr kumimoji="1" lang="zh-CN" altLang="en-US" dirty="0" smtClean="0"/>
              <a:t>人（</a:t>
            </a:r>
            <a:r>
              <a:rPr kumimoji="1" lang="en-US" altLang="zh-CN" dirty="0" smtClean="0"/>
              <a:t>People</a:t>
            </a:r>
            <a:r>
              <a:rPr kumimoji="1" lang="zh-CN" altLang="en-US" dirty="0" smtClean="0"/>
              <a:t>）</a:t>
            </a:r>
          </a:p>
          <a:p>
            <a:pPr lvl="1"/>
            <a:r>
              <a:rPr kumimoji="1" lang="zh-CN" altLang="en-US" dirty="0" smtClean="0"/>
              <a:t>机（</a:t>
            </a:r>
            <a:r>
              <a:rPr kumimoji="1" lang="en-US" altLang="zh-CN" dirty="0" smtClean="0"/>
              <a:t>Machines/Equipment</a:t>
            </a:r>
            <a:r>
              <a:rPr kumimoji="1" lang="zh-CN" altLang="en-US" dirty="0" smtClean="0"/>
              <a:t>）</a:t>
            </a:r>
          </a:p>
          <a:p>
            <a:pPr lvl="1"/>
            <a:r>
              <a:rPr kumimoji="1" lang="zh-CN" altLang="en-US" dirty="0" smtClean="0"/>
              <a:t>料（</a:t>
            </a:r>
            <a:r>
              <a:rPr kumimoji="1" lang="en-US" altLang="zh-CN" dirty="0" smtClean="0"/>
              <a:t>Materials</a:t>
            </a:r>
            <a:r>
              <a:rPr kumimoji="1" lang="zh-CN" altLang="en-US" dirty="0" smtClean="0"/>
              <a:t>）</a:t>
            </a:r>
          </a:p>
          <a:p>
            <a:pPr lvl="1"/>
            <a:r>
              <a:rPr kumimoji="1" lang="zh-CN" altLang="en-US" dirty="0" smtClean="0"/>
              <a:t>法（</a:t>
            </a:r>
            <a:r>
              <a:rPr kumimoji="1" lang="en-US" altLang="zh-CN" dirty="0" smtClean="0"/>
              <a:t>Methods/Processes</a:t>
            </a:r>
            <a:r>
              <a:rPr kumimoji="1" lang="zh-CN" altLang="en-US" dirty="0" smtClean="0"/>
              <a:t>）</a:t>
            </a:r>
          </a:p>
          <a:p>
            <a:pPr lvl="1"/>
            <a:r>
              <a:rPr kumimoji="1" lang="zh-CN" altLang="en-US" dirty="0" smtClean="0"/>
              <a:t>环（</a:t>
            </a:r>
            <a:r>
              <a:rPr kumimoji="1" lang="en-US" altLang="zh-CN" dirty="0" smtClean="0"/>
              <a:t>Environment</a:t>
            </a:r>
            <a:r>
              <a:rPr kumimoji="1" lang="zh-CN" altLang="en-US" dirty="0" smtClean="0"/>
              <a:t>）</a:t>
            </a:r>
          </a:p>
          <a:p>
            <a:pPr lvl="1"/>
            <a:r>
              <a:rPr kumimoji="1" lang="zh-CN" altLang="en-US" dirty="0" smtClean="0"/>
              <a:t>测（</a:t>
            </a:r>
            <a:r>
              <a:rPr kumimoji="1" lang="en-US" altLang="zh-CN" dirty="0" smtClean="0"/>
              <a:t>Measurements</a:t>
            </a:r>
            <a:r>
              <a:rPr kumimoji="1" lang="zh-CN" altLang="en-US" dirty="0" smtClean="0"/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2242438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实操演练</a:t>
            </a:r>
            <a:endParaRPr kumimoji="1"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type="body" idx="1"/>
          </p:nvPr>
        </p:nvSpPr>
        <p:spPr/>
        <p:txBody>
          <a:bodyPr anchor="ctr">
            <a:normAutofit/>
          </a:bodyPr>
          <a:lstStyle/>
          <a:p>
            <a:r>
              <a:rPr kumimoji="1" lang="zh-CN" altLang="en-US" dirty="0" smtClean="0"/>
              <a:t>英航空客</a:t>
            </a:r>
            <a:r>
              <a:rPr kumimoji="1" lang="en-US" altLang="zh-CN" dirty="0" smtClean="0"/>
              <a:t>A319</a:t>
            </a:r>
            <a:r>
              <a:rPr kumimoji="1" lang="zh-CN" altLang="en-US" dirty="0" smtClean="0"/>
              <a:t>风扇整流罩脱落事件分析</a:t>
            </a:r>
          </a:p>
          <a:p>
            <a:pPr lvl="1" algn="r"/>
            <a:r>
              <a:rPr kumimoji="1" lang="zh-CN" altLang="en-US" sz="1600" dirty="0" smtClean="0"/>
              <a:t>通过因果图来描述事件发生的各类原因，并找到相应解决措施</a:t>
            </a:r>
          </a:p>
        </p:txBody>
      </p:sp>
    </p:spTree>
    <p:extLst>
      <p:ext uri="{BB962C8B-B14F-4D97-AF65-F5344CB8AC3E}">
        <p14:creationId xmlns:p14="http://schemas.microsoft.com/office/powerpoint/2010/main" val="10835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 13"/>
          <p:cNvGrpSpPr/>
          <p:nvPr/>
        </p:nvGrpSpPr>
        <p:grpSpPr>
          <a:xfrm>
            <a:off x="555477" y="3495230"/>
            <a:ext cx="11092441" cy="777668"/>
            <a:chOff x="555477" y="3375588"/>
            <a:chExt cx="11092441" cy="777668"/>
          </a:xfrm>
        </p:grpSpPr>
        <p:sp>
          <p:nvSpPr>
            <p:cNvPr id="2" name="椭圆 1"/>
            <p:cNvSpPr/>
            <p:nvPr/>
          </p:nvSpPr>
          <p:spPr>
            <a:xfrm>
              <a:off x="10477144" y="3375588"/>
              <a:ext cx="1170774" cy="777668"/>
            </a:xfrm>
            <a:prstGeom prst="ellipse">
              <a:avLst/>
            </a:prstGeom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600" smtClean="0">
                  <a:latin typeface="Microsoft YaHei" charset="0"/>
                  <a:ea typeface="Microsoft YaHei" charset="0"/>
                  <a:cs typeface="Microsoft YaHei" charset="0"/>
                </a:rPr>
                <a:t>整流罩脱落</a:t>
              </a:r>
              <a:endParaRPr kumimoji="1" lang="zh-CN" altLang="en-US" sz="1600"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  <p:cxnSp>
          <p:nvCxnSpPr>
            <p:cNvPr id="5" name="直线连接符 4"/>
            <p:cNvCxnSpPr/>
            <p:nvPr/>
          </p:nvCxnSpPr>
          <p:spPr>
            <a:xfrm flipH="1">
              <a:off x="555477" y="3768695"/>
              <a:ext cx="9921667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圆角矩形 5"/>
          <p:cNvSpPr/>
          <p:nvPr/>
        </p:nvSpPr>
        <p:spPr>
          <a:xfrm>
            <a:off x="7545937" y="1388691"/>
            <a:ext cx="1529697" cy="435836"/>
          </a:xfrm>
          <a:prstGeom prst="round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600" dirty="0">
                <a:solidFill>
                  <a:schemeClr val="dk1"/>
                </a:solidFill>
                <a:latin typeface="Microsoft YaHei" charset="0"/>
                <a:ea typeface="Microsoft YaHei" charset="0"/>
                <a:cs typeface="Microsoft YaHei" charset="0"/>
              </a:rPr>
              <a:t>人</a:t>
            </a:r>
          </a:p>
        </p:txBody>
      </p:sp>
      <p:sp>
        <p:nvSpPr>
          <p:cNvPr id="9" name="圆角矩形 8"/>
          <p:cNvSpPr/>
          <p:nvPr/>
        </p:nvSpPr>
        <p:spPr>
          <a:xfrm>
            <a:off x="4542090" y="1388691"/>
            <a:ext cx="1529697" cy="435836"/>
          </a:xfrm>
          <a:prstGeom prst="round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600" dirty="0" smtClean="0">
                <a:solidFill>
                  <a:schemeClr val="dk1"/>
                </a:solidFill>
                <a:latin typeface="Microsoft YaHei" charset="0"/>
                <a:ea typeface="Microsoft YaHei" charset="0"/>
                <a:cs typeface="Microsoft YaHei" charset="0"/>
              </a:rPr>
              <a:t>物料</a:t>
            </a:r>
            <a:endParaRPr kumimoji="1" lang="zh-CN" altLang="en-US" sz="1600" dirty="0">
              <a:solidFill>
                <a:schemeClr val="dk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1538243" y="1388691"/>
            <a:ext cx="1529697" cy="435836"/>
          </a:xfrm>
          <a:prstGeom prst="round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600" dirty="0" smtClean="0">
                <a:solidFill>
                  <a:schemeClr val="dk1"/>
                </a:solidFill>
                <a:latin typeface="Microsoft YaHei" charset="0"/>
                <a:ea typeface="Microsoft YaHei" charset="0"/>
                <a:cs typeface="Microsoft YaHei" charset="0"/>
              </a:rPr>
              <a:t>环境</a:t>
            </a:r>
            <a:endParaRPr kumimoji="1" lang="zh-CN" altLang="en-US" sz="1600" dirty="0">
              <a:solidFill>
                <a:schemeClr val="dk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6990460" y="5943600"/>
            <a:ext cx="1529697" cy="435836"/>
          </a:xfrm>
          <a:prstGeom prst="round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600" dirty="0" smtClean="0">
                <a:solidFill>
                  <a:schemeClr val="dk1"/>
                </a:solidFill>
                <a:latin typeface="Microsoft YaHei" charset="0"/>
                <a:ea typeface="Microsoft YaHei" charset="0"/>
                <a:cs typeface="Microsoft YaHei" charset="0"/>
              </a:rPr>
              <a:t>机器</a:t>
            </a:r>
            <a:endParaRPr kumimoji="1" lang="zh-CN" altLang="en-US" sz="1600" dirty="0">
              <a:solidFill>
                <a:schemeClr val="dk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3986613" y="5943600"/>
            <a:ext cx="1529697" cy="435836"/>
          </a:xfrm>
          <a:prstGeom prst="round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600" dirty="0" smtClean="0">
                <a:solidFill>
                  <a:schemeClr val="dk1"/>
                </a:solidFill>
                <a:latin typeface="Microsoft YaHei" charset="0"/>
                <a:ea typeface="Microsoft YaHei" charset="0"/>
                <a:cs typeface="Microsoft YaHei" charset="0"/>
              </a:rPr>
              <a:t>方法</a:t>
            </a:r>
            <a:endParaRPr kumimoji="1" lang="zh-CN" altLang="en-US" sz="1600" dirty="0">
              <a:solidFill>
                <a:schemeClr val="dk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982766" y="5943600"/>
            <a:ext cx="1529697" cy="435836"/>
          </a:xfrm>
          <a:prstGeom prst="round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600" dirty="0" smtClean="0">
                <a:solidFill>
                  <a:schemeClr val="dk1"/>
                </a:solidFill>
                <a:latin typeface="Microsoft YaHei" charset="0"/>
                <a:ea typeface="Microsoft YaHei" charset="0"/>
                <a:cs typeface="Microsoft YaHei" charset="0"/>
              </a:rPr>
              <a:t>测量</a:t>
            </a:r>
            <a:endParaRPr kumimoji="1" lang="zh-CN" altLang="en-US" sz="1600" dirty="0">
              <a:solidFill>
                <a:schemeClr val="dk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cxnSp>
        <p:nvCxnSpPr>
          <p:cNvPr id="19" name="直线连接符 18"/>
          <p:cNvCxnSpPr>
            <a:endCxn id="6" idx="2"/>
          </p:cNvCxnSpPr>
          <p:nvPr/>
        </p:nvCxnSpPr>
        <p:spPr>
          <a:xfrm flipH="1" flipV="1">
            <a:off x="8310786" y="1824527"/>
            <a:ext cx="1311778" cy="205953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线连接符 22"/>
          <p:cNvCxnSpPr>
            <a:endCxn id="11" idx="0"/>
          </p:cNvCxnSpPr>
          <p:nvPr/>
        </p:nvCxnSpPr>
        <p:spPr>
          <a:xfrm flipH="1">
            <a:off x="7755309" y="3886754"/>
            <a:ext cx="1310400" cy="20592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线连接符 23"/>
          <p:cNvCxnSpPr>
            <a:endCxn id="9" idx="2"/>
          </p:cNvCxnSpPr>
          <p:nvPr/>
        </p:nvCxnSpPr>
        <p:spPr>
          <a:xfrm flipH="1" flipV="1">
            <a:off x="5306939" y="1824527"/>
            <a:ext cx="1311778" cy="205953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线连接符 29"/>
          <p:cNvCxnSpPr>
            <a:endCxn id="12" idx="0"/>
          </p:cNvCxnSpPr>
          <p:nvPr/>
        </p:nvCxnSpPr>
        <p:spPr>
          <a:xfrm flipH="1">
            <a:off x="4751462" y="3886754"/>
            <a:ext cx="1310400" cy="20592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线连接符 30"/>
          <p:cNvCxnSpPr>
            <a:endCxn id="10" idx="2"/>
          </p:cNvCxnSpPr>
          <p:nvPr/>
        </p:nvCxnSpPr>
        <p:spPr>
          <a:xfrm flipH="1" flipV="1">
            <a:off x="2303092" y="1824527"/>
            <a:ext cx="1310400" cy="205953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线连接符 31"/>
          <p:cNvCxnSpPr>
            <a:endCxn id="13" idx="0"/>
          </p:cNvCxnSpPr>
          <p:nvPr/>
        </p:nvCxnSpPr>
        <p:spPr>
          <a:xfrm flipH="1">
            <a:off x="1747615" y="3886754"/>
            <a:ext cx="1310400" cy="20592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/>
          <p:cNvSpPr txBox="1"/>
          <p:nvPr/>
        </p:nvSpPr>
        <p:spPr>
          <a:xfrm>
            <a:off x="7784901" y="1942906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dirty="0" smtClean="0">
                <a:latin typeface="Microsoft YaHei" charset="0"/>
                <a:ea typeface="Microsoft YaHei" charset="0"/>
                <a:cs typeface="Microsoft YaHei" charset="0"/>
              </a:rPr>
              <a:t>疏忽</a:t>
            </a:r>
            <a:endParaRPr kumimoji="1" lang="zh-CN" altLang="en-US" sz="1600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8025765" y="2304623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smtClean="0">
                <a:latin typeface="Microsoft YaHei" charset="0"/>
                <a:ea typeface="Microsoft YaHei" charset="0"/>
                <a:cs typeface="Microsoft YaHei" charset="0"/>
              </a:rPr>
              <a:t>疲劳</a:t>
            </a:r>
            <a:endParaRPr kumimoji="1" lang="zh-CN" altLang="en-US" sz="1600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7641159" y="2666340"/>
            <a:ext cx="12105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smtClean="0">
                <a:latin typeface="Microsoft YaHei" charset="0"/>
                <a:ea typeface="Microsoft YaHei" charset="0"/>
                <a:cs typeface="Microsoft YaHei" charset="0"/>
              </a:rPr>
              <a:t>不了解流程</a:t>
            </a:r>
            <a:endParaRPr kumimoji="1" lang="zh-CN" altLang="en-US" sz="1600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8289884" y="3389773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smtClean="0">
                <a:latin typeface="Microsoft YaHei" charset="0"/>
                <a:ea typeface="Microsoft YaHei" charset="0"/>
                <a:cs typeface="Microsoft YaHei" charset="0"/>
              </a:rPr>
              <a:t>无责任感</a:t>
            </a:r>
            <a:endParaRPr kumimoji="1" lang="zh-CN" altLang="en-US" sz="1600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6509174" y="4048348"/>
            <a:ext cx="22365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dirty="0" smtClean="0">
                <a:latin typeface="Microsoft YaHei" charset="0"/>
                <a:ea typeface="Microsoft YaHei" charset="0"/>
                <a:cs typeface="Microsoft YaHei" charset="0"/>
              </a:rPr>
              <a:t>整流罩缺少反触发警报</a:t>
            </a:r>
            <a:endParaRPr kumimoji="1" lang="zh-CN" altLang="en-US" sz="1600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5984137" y="4519088"/>
            <a:ext cx="24416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dirty="0" smtClean="0">
                <a:latin typeface="Microsoft YaHei" charset="0"/>
                <a:ea typeface="Microsoft YaHei" charset="0"/>
                <a:cs typeface="Microsoft YaHei" charset="0"/>
              </a:rPr>
              <a:t>锁扣手柄位置不利于巡视</a:t>
            </a:r>
            <a:endParaRPr kumimoji="1" lang="zh-CN" altLang="en-US" sz="1600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5691566" y="4988424"/>
            <a:ext cx="24416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dirty="0" smtClean="0">
                <a:latin typeface="Microsoft YaHei" charset="0"/>
                <a:ea typeface="Microsoft YaHei" charset="0"/>
                <a:cs typeface="Microsoft YaHei" charset="0"/>
              </a:rPr>
              <a:t>手柄未锁止时无明显特征</a:t>
            </a:r>
            <a:endParaRPr kumimoji="1" lang="zh-CN" altLang="en-US" sz="1600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3511593" y="4027348"/>
            <a:ext cx="22365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dirty="0" smtClean="0">
                <a:latin typeface="Microsoft YaHei" charset="0"/>
                <a:ea typeface="Microsoft YaHei" charset="0"/>
                <a:cs typeface="Microsoft YaHei" charset="0"/>
              </a:rPr>
              <a:t>缺少检修完毕审核流程</a:t>
            </a:r>
            <a:endParaRPr kumimoji="1" lang="zh-CN" altLang="en-US" sz="1600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2999610" y="4498088"/>
            <a:ext cx="24416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smtClean="0">
                <a:latin typeface="Microsoft YaHei" charset="0"/>
                <a:ea typeface="Microsoft YaHei" charset="0"/>
                <a:cs typeface="Microsoft YaHei" charset="0"/>
              </a:rPr>
              <a:t>缺少机械师临时离岗程序</a:t>
            </a:r>
            <a:endParaRPr kumimoji="1" lang="zh-CN" altLang="en-US" sz="1600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2693985" y="4967424"/>
            <a:ext cx="24416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dirty="0" smtClean="0">
                <a:latin typeface="Microsoft YaHei" charset="0"/>
                <a:ea typeface="Microsoft YaHei" charset="0"/>
                <a:cs typeface="Microsoft YaHei" charset="0"/>
              </a:rPr>
              <a:t>轮班制度中缺少必要休息</a:t>
            </a:r>
            <a:endParaRPr kumimoji="1" lang="zh-CN" altLang="en-US" sz="1600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8057847" y="3028057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dirty="0" smtClean="0">
                <a:latin typeface="Microsoft YaHei" charset="0"/>
                <a:ea typeface="Microsoft YaHei" charset="0"/>
                <a:cs typeface="Microsoft YaHei" charset="0"/>
              </a:rPr>
              <a:t>培训不足</a:t>
            </a:r>
            <a:endParaRPr kumimoji="1" lang="zh-CN" altLang="en-US" sz="1600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3010307" y="5434424"/>
            <a:ext cx="18261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dirty="0" smtClean="0">
                <a:latin typeface="Microsoft YaHei" charset="0"/>
                <a:ea typeface="Microsoft YaHei" charset="0"/>
                <a:cs typeface="Microsoft YaHei" charset="0"/>
              </a:rPr>
              <a:t>培训认证考核不足</a:t>
            </a:r>
            <a:endParaRPr kumimoji="1" lang="zh-CN" altLang="en-US" sz="1600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3378275" y="2958158"/>
            <a:ext cx="26468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dirty="0" smtClean="0">
                <a:latin typeface="Microsoft YaHei" charset="0"/>
                <a:ea typeface="Microsoft YaHei" charset="0"/>
                <a:cs typeface="Microsoft YaHei" charset="0"/>
              </a:rPr>
              <a:t>整流</a:t>
            </a:r>
            <a:r>
              <a:rPr kumimoji="1" lang="zh-CN" altLang="en-US" sz="1600" smtClean="0">
                <a:latin typeface="Microsoft YaHei" charset="0"/>
                <a:ea typeface="Microsoft YaHei" charset="0"/>
                <a:cs typeface="Microsoft YaHei" charset="0"/>
              </a:rPr>
              <a:t>罩材料抗拉伸能力不足</a:t>
            </a:r>
            <a:endParaRPr kumimoji="1" lang="zh-CN" altLang="en-US" sz="1600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4068504" y="3396987"/>
            <a:ext cx="22365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dirty="0" smtClean="0">
                <a:latin typeface="Microsoft YaHei" charset="0"/>
                <a:ea typeface="Microsoft YaHei" charset="0"/>
                <a:cs typeface="Microsoft YaHei" charset="0"/>
              </a:rPr>
              <a:t>油料管抗</a:t>
            </a:r>
            <a:r>
              <a:rPr kumimoji="1" lang="zh-CN" altLang="en-US" sz="1600" smtClean="0">
                <a:latin typeface="Microsoft YaHei" charset="0"/>
                <a:ea typeface="Microsoft YaHei" charset="0"/>
                <a:cs typeface="Microsoft YaHei" charset="0"/>
              </a:rPr>
              <a:t>冲击强度不足</a:t>
            </a:r>
            <a:endParaRPr kumimoji="1" lang="zh-CN" altLang="en-US" sz="1600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2020881" y="2961151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smtClean="0">
                <a:latin typeface="Microsoft YaHei" charset="0"/>
                <a:ea typeface="Microsoft YaHei" charset="0"/>
                <a:cs typeface="Microsoft YaHei" charset="0"/>
              </a:rPr>
              <a:t>照明不足</a:t>
            </a:r>
            <a:endParaRPr kumimoji="1" lang="zh-CN" altLang="en-US" sz="1600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1883392" y="3389773"/>
            <a:ext cx="1415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smtClean="0">
                <a:latin typeface="Microsoft YaHei" charset="0"/>
                <a:ea typeface="Microsoft YaHei" charset="0"/>
                <a:cs typeface="Microsoft YaHei" charset="0"/>
              </a:rPr>
              <a:t>机位标示不足</a:t>
            </a:r>
            <a:endParaRPr kumimoji="1" lang="zh-CN" altLang="en-US" sz="1600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513568" y="4027348"/>
            <a:ext cx="22365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dirty="0" smtClean="0">
                <a:latin typeface="Microsoft YaHei" charset="0"/>
                <a:ea typeface="Microsoft YaHei" charset="0"/>
                <a:cs typeface="Microsoft YaHei" charset="0"/>
              </a:rPr>
              <a:t>缺少整流罩状态的测量</a:t>
            </a:r>
            <a:endParaRPr kumimoji="1" lang="zh-CN" altLang="en-US" sz="1600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41793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帕累托图</a:t>
            </a:r>
            <a:endParaRPr kumimoji="1"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教学质量评价中对学生反馈的分析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02630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对关键因素的识别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kumimoji="1" lang="zh-CN" altLang="en-US" dirty="0" smtClean="0"/>
              <a:t>对统计数据的分析</a:t>
            </a:r>
          </a:p>
          <a:p>
            <a:pPr lvl="1"/>
            <a:r>
              <a:rPr kumimoji="1" lang="zh-CN" altLang="en-US" dirty="0" smtClean="0"/>
              <a:t>将各因素所占比例依次排序</a:t>
            </a:r>
          </a:p>
          <a:p>
            <a:pPr lvl="1"/>
            <a:r>
              <a:rPr kumimoji="1" lang="zh-CN" altLang="en-US" dirty="0" smtClean="0"/>
              <a:t>帮助识别主要贡献的因素</a:t>
            </a:r>
          </a:p>
          <a:p>
            <a:pPr lvl="1"/>
            <a:endParaRPr kumimoji="1" lang="zh-CN" altLang="en-US" dirty="0"/>
          </a:p>
          <a:p>
            <a:r>
              <a:rPr kumimoji="1" lang="zh-CN" altLang="en-US" dirty="0" smtClean="0"/>
              <a:t>帕累托图往往体现出二八原则</a:t>
            </a:r>
          </a:p>
          <a:p>
            <a:pPr lvl="1"/>
            <a:r>
              <a:rPr kumimoji="1" lang="en-US" altLang="zh-CN" dirty="0" smtClean="0"/>
              <a:t>20</a:t>
            </a:r>
            <a:r>
              <a:rPr kumimoji="1" lang="zh-CN" altLang="en-US" dirty="0" smtClean="0"/>
              <a:t>％的因素贡献了</a:t>
            </a:r>
            <a:r>
              <a:rPr kumimoji="1" lang="en-US" altLang="zh-CN" dirty="0" smtClean="0"/>
              <a:t>80</a:t>
            </a:r>
            <a:r>
              <a:rPr kumimoji="1" lang="zh-CN" altLang="en-US" dirty="0" smtClean="0"/>
              <a:t>％的结果</a:t>
            </a:r>
            <a:endParaRPr kumimoji="1" lang="zh-CN" altLang="en-US" dirty="0"/>
          </a:p>
        </p:txBody>
      </p:sp>
      <p:pic>
        <p:nvPicPr>
          <p:cNvPr id="12" name="内容占位符 11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205831"/>
            <a:ext cx="5334000" cy="4000500"/>
          </a:xfrm>
        </p:spPr>
      </p:pic>
    </p:spTree>
    <p:extLst>
      <p:ext uri="{BB962C8B-B14F-4D97-AF65-F5344CB8AC3E}">
        <p14:creationId xmlns:p14="http://schemas.microsoft.com/office/powerpoint/2010/main" val="9105751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关于教学的例子</a:t>
            </a:r>
            <a:endParaRPr lang="zh-CN" altLang="en-US" dirty="0"/>
          </a:p>
        </p:txBody>
      </p:sp>
      <p:graphicFrame>
        <p:nvGraphicFramePr>
          <p:cNvPr id="10" name="内容占位符 9"/>
          <p:cNvGraphicFramePr>
            <a:graphicFrameLocks noGrp="1"/>
          </p:cNvGraphicFramePr>
          <p:nvPr>
            <p:ph sz="half" idx="1"/>
          </p:nvPr>
        </p:nvGraphicFramePr>
        <p:xfrm>
          <a:off x="685800" y="2193925"/>
          <a:ext cx="5334000" cy="40243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内容占位符 8"/>
          <p:cNvSpPr>
            <a:spLocks noGrp="1"/>
          </p:cNvSpPr>
          <p:nvPr>
            <p:ph sz="half" idx="2"/>
          </p:nvPr>
        </p:nvSpPr>
        <p:spPr/>
        <p:txBody>
          <a:bodyPr anchor="ctr"/>
          <a:lstStyle/>
          <a:p>
            <a:r>
              <a:rPr kumimoji="1" lang="zh-CN" altLang="en-US" dirty="0" smtClean="0"/>
              <a:t>收集学生对课程的评价</a:t>
            </a:r>
            <a:endParaRPr kumimoji="1" lang="zh-CN" altLang="en-US" dirty="0"/>
          </a:p>
          <a:p>
            <a:r>
              <a:rPr kumimoji="1" lang="zh-CN" altLang="en-US" dirty="0" smtClean="0"/>
              <a:t>进行汇总统计</a:t>
            </a:r>
          </a:p>
          <a:p>
            <a:r>
              <a:rPr kumimoji="1" lang="zh-CN" altLang="en-US" dirty="0" smtClean="0"/>
              <a:t>将相近的条目合并统计</a:t>
            </a:r>
          </a:p>
          <a:p>
            <a:r>
              <a:rPr kumimoji="1" lang="zh-CN" altLang="en-US" dirty="0" smtClean="0"/>
              <a:t>列出关键因素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213065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管控图</a:t>
            </a:r>
            <a:endParaRPr kumimoji="1"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对个体状况的持续监控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96223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对群体数据持续的监控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kumimoji="1" lang="zh-CN" altLang="en-US" dirty="0" smtClean="0"/>
              <a:t>过程管理中的应用</a:t>
            </a:r>
          </a:p>
          <a:p>
            <a:pPr lvl="1"/>
            <a:r>
              <a:rPr kumimoji="1" lang="zh-CN" altLang="en-US" dirty="0" smtClean="0"/>
              <a:t>对产出结果的一个指标进行检测</a:t>
            </a:r>
          </a:p>
          <a:p>
            <a:pPr lvl="1"/>
            <a:endParaRPr kumimoji="1" lang="zh-CN" altLang="en-US" dirty="0"/>
          </a:p>
          <a:p>
            <a:pPr lvl="1"/>
            <a:r>
              <a:rPr kumimoji="1" lang="zh-CN" altLang="en-US" dirty="0" smtClean="0"/>
              <a:t>或基于历史数据监测一个过程的产出</a:t>
            </a:r>
          </a:p>
          <a:p>
            <a:pPr lvl="1"/>
            <a:r>
              <a:rPr kumimoji="1" lang="zh-CN" altLang="en-US" dirty="0" smtClean="0"/>
              <a:t>出现超界值时报警，检视过程发现问题</a:t>
            </a:r>
          </a:p>
          <a:p>
            <a:pPr lvl="1"/>
            <a:endParaRPr kumimoji="1" lang="zh-CN" altLang="en-US" dirty="0"/>
          </a:p>
          <a:p>
            <a:r>
              <a:rPr kumimoji="1" lang="zh-CN" altLang="en-US" dirty="0" smtClean="0"/>
              <a:t>主要参数</a:t>
            </a:r>
          </a:p>
          <a:p>
            <a:pPr lvl="1"/>
            <a:r>
              <a:rPr kumimoji="1" lang="zh-CN" altLang="en-US" dirty="0" smtClean="0"/>
              <a:t>中线：统计值的平均值</a:t>
            </a:r>
          </a:p>
          <a:p>
            <a:pPr lvl="1"/>
            <a:r>
              <a:rPr kumimoji="1" lang="zh-CN" altLang="en-US" dirty="0" smtClean="0"/>
              <a:t>标准误：标准差</a:t>
            </a:r>
            <a:r>
              <a:rPr kumimoji="1" lang="en-US" altLang="zh-CN" dirty="0" smtClean="0"/>
              <a:t>/</a:t>
            </a:r>
            <a:r>
              <a:rPr kumimoji="1" lang="zh-CN" altLang="en-US" dirty="0" smtClean="0"/>
              <a:t>数据量的平方根</a:t>
            </a:r>
          </a:p>
          <a:p>
            <a:pPr lvl="1"/>
            <a:r>
              <a:rPr kumimoji="1" lang="zh-CN" altLang="en-US" dirty="0" smtClean="0"/>
              <a:t>上</a:t>
            </a:r>
            <a:r>
              <a:rPr kumimoji="1" lang="en-US" altLang="zh-CN" dirty="0" smtClean="0"/>
              <a:t>/</a:t>
            </a:r>
            <a:r>
              <a:rPr kumimoji="1" lang="zh-CN" altLang="en-US" dirty="0" smtClean="0"/>
              <a:t>下控制界：平均值</a:t>
            </a:r>
            <a:r>
              <a:rPr kumimoji="1" lang="en-US" altLang="zh-CN" dirty="0" smtClean="0"/>
              <a:t>±3</a:t>
            </a:r>
            <a:r>
              <a:rPr kumimoji="1" lang="zh-CN" altLang="en-US" dirty="0" smtClean="0"/>
              <a:t>倍标准误</a:t>
            </a:r>
          </a:p>
          <a:p>
            <a:pPr lvl="1"/>
            <a:r>
              <a:rPr kumimoji="1" lang="zh-CN" altLang="en-US" dirty="0"/>
              <a:t>上</a:t>
            </a:r>
            <a:r>
              <a:rPr kumimoji="1" lang="en-US" altLang="zh-CN" dirty="0"/>
              <a:t>/</a:t>
            </a:r>
            <a:r>
              <a:rPr kumimoji="1" lang="zh-CN" altLang="en-US" dirty="0" smtClean="0"/>
              <a:t>下预警界</a:t>
            </a:r>
            <a:r>
              <a:rPr kumimoji="1" lang="zh-CN" altLang="en-US" dirty="0"/>
              <a:t>：平均值</a:t>
            </a:r>
            <a:r>
              <a:rPr kumimoji="1" lang="en-US" altLang="zh-CN" dirty="0" smtClean="0"/>
              <a:t>±2</a:t>
            </a:r>
            <a:r>
              <a:rPr kumimoji="1" lang="zh-CN" altLang="en-US" dirty="0" smtClean="0"/>
              <a:t>倍</a:t>
            </a:r>
            <a:r>
              <a:rPr kumimoji="1" lang="zh-CN" altLang="en-US" dirty="0"/>
              <a:t>标准误</a:t>
            </a:r>
            <a:endParaRPr kumimoji="1" lang="zh-CN" altLang="en-US" dirty="0" smtClean="0"/>
          </a:p>
        </p:txBody>
      </p:sp>
      <p:pic>
        <p:nvPicPr>
          <p:cNvPr id="3" name="内容占位符 2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6714" y="2193925"/>
            <a:ext cx="4032172" cy="4024313"/>
          </a:xfrm>
        </p:spPr>
      </p:pic>
    </p:spTree>
    <p:extLst>
      <p:ext uri="{BB962C8B-B14F-4D97-AF65-F5344CB8AC3E}">
        <p14:creationId xmlns:p14="http://schemas.microsoft.com/office/powerpoint/2010/main" val="7695882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关于教学的例子</a:t>
            </a:r>
            <a:endParaRPr lang="zh-CN" altLang="en-US" dirty="0"/>
          </a:p>
        </p:txBody>
      </p:sp>
      <p:graphicFrame>
        <p:nvGraphicFramePr>
          <p:cNvPr id="10" name="内容占位符 9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57990443"/>
              </p:ext>
            </p:extLst>
          </p:nvPr>
        </p:nvGraphicFramePr>
        <p:xfrm>
          <a:off x="685800" y="2193925"/>
          <a:ext cx="5334000" cy="40243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内容占位符 8"/>
          <p:cNvSpPr>
            <a:spLocks noGrp="1"/>
          </p:cNvSpPr>
          <p:nvPr>
            <p:ph sz="half" idx="2"/>
          </p:nvPr>
        </p:nvSpPr>
        <p:spPr/>
        <p:txBody>
          <a:bodyPr anchor="ctr"/>
          <a:lstStyle/>
          <a:p>
            <a:r>
              <a:rPr kumimoji="1" lang="zh-CN" altLang="en-US" dirty="0" smtClean="0"/>
              <a:t>统计学生完成产品组装环节的时间</a:t>
            </a:r>
          </a:p>
          <a:p>
            <a:r>
              <a:rPr kumimoji="1" lang="zh-CN" altLang="en-US" dirty="0" smtClean="0"/>
              <a:t>根据以往数据进行统计分析，确定参数</a:t>
            </a:r>
          </a:p>
          <a:p>
            <a:r>
              <a:rPr kumimoji="1" lang="zh-CN" altLang="en-US" dirty="0" smtClean="0"/>
              <a:t>识别超限个体</a:t>
            </a:r>
            <a:endParaRPr kumimoji="1"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1222088" y="1756807"/>
            <a:ext cx="26789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 smtClean="0">
                <a:latin typeface="Microsoft YaHei" charset="0"/>
                <a:ea typeface="Microsoft YaHei" charset="0"/>
                <a:cs typeface="Microsoft YaHei" charset="0"/>
              </a:rPr>
              <a:t>异常点（</a:t>
            </a:r>
            <a:r>
              <a:rPr kumimoji="1" lang="en-US" altLang="zh-CN" sz="2400" dirty="0" smtClean="0">
                <a:latin typeface="Microsoft YaHei" charset="0"/>
                <a:ea typeface="Microsoft YaHei" charset="0"/>
                <a:cs typeface="Microsoft YaHei" charset="0"/>
              </a:rPr>
              <a:t>outlier</a:t>
            </a:r>
            <a:r>
              <a:rPr kumimoji="1" lang="zh-CN" altLang="en-US" sz="2400" dirty="0" smtClean="0">
                <a:latin typeface="Microsoft YaHei" charset="0"/>
                <a:ea typeface="Microsoft YaHei" charset="0"/>
                <a:cs typeface="Microsoft YaHei" charset="0"/>
              </a:rPr>
              <a:t>）</a:t>
            </a:r>
            <a:endParaRPr kumimoji="1" lang="zh-CN" altLang="en-US" sz="2400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2" name="右箭头 1"/>
          <p:cNvSpPr/>
          <p:nvPr/>
        </p:nvSpPr>
        <p:spPr>
          <a:xfrm rot="3857602">
            <a:off x="2266984" y="2263281"/>
            <a:ext cx="355941" cy="408126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351717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问题分析与质量控制工具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602406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小结</a:t>
            </a:r>
            <a:endParaRPr kumimoji="1" lang="zh-CN" altLang="en-US" dirty="0"/>
          </a:p>
        </p:txBody>
      </p:sp>
      <p:graphicFrame>
        <p:nvGraphicFramePr>
          <p:cNvPr id="7" name="内容占位符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56530013"/>
              </p:ext>
            </p:extLst>
          </p:nvPr>
        </p:nvGraphicFramePr>
        <p:xfrm>
          <a:off x="685800" y="2193925"/>
          <a:ext cx="10820400" cy="40243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36211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谢谢大家！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075050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从一起事故说起</a:t>
            </a:r>
            <a:r>
              <a:rPr kumimoji="1" lang="en-US" altLang="zh-CN" dirty="0" smtClean="0"/>
              <a:t>……</a:t>
            </a:r>
            <a:endParaRPr kumimoji="1"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6172200" y="5373822"/>
            <a:ext cx="48381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 smtClean="0">
                <a:latin typeface="Microsoft YaHei" charset="0"/>
                <a:ea typeface="Microsoft YaHei" charset="0"/>
                <a:cs typeface="Microsoft YaHei" charset="0"/>
              </a:rPr>
              <a:t>2013</a:t>
            </a:r>
            <a:r>
              <a:rPr kumimoji="1" lang="zh-CN" altLang="en-US" sz="2400" dirty="0" smtClean="0">
                <a:latin typeface="Microsoft YaHei" charset="0"/>
                <a:ea typeface="Microsoft YaHei" charset="0"/>
                <a:cs typeface="Microsoft YaHei" charset="0"/>
              </a:rPr>
              <a:t>年</a:t>
            </a:r>
            <a:r>
              <a:rPr kumimoji="1" lang="en-US" altLang="zh-CN" sz="2400" dirty="0" smtClean="0">
                <a:latin typeface="Microsoft YaHei" charset="0"/>
                <a:ea typeface="Microsoft YaHei" charset="0"/>
                <a:cs typeface="Microsoft YaHei" charset="0"/>
              </a:rPr>
              <a:t>5</a:t>
            </a:r>
            <a:r>
              <a:rPr kumimoji="1" lang="zh-CN" altLang="en-US" sz="2400" dirty="0" smtClean="0">
                <a:latin typeface="Microsoft YaHei" charset="0"/>
                <a:ea typeface="Microsoft YaHei" charset="0"/>
                <a:cs typeface="Microsoft YaHei" charset="0"/>
              </a:rPr>
              <a:t>月</a:t>
            </a:r>
            <a:r>
              <a:rPr kumimoji="1" lang="en-US" altLang="zh-CN" sz="2400" dirty="0" smtClean="0">
                <a:latin typeface="Microsoft YaHei" charset="0"/>
                <a:ea typeface="Microsoft YaHei" charset="0"/>
                <a:cs typeface="Microsoft YaHei" charset="0"/>
              </a:rPr>
              <a:t>24</a:t>
            </a:r>
            <a:r>
              <a:rPr kumimoji="1" lang="zh-CN" altLang="en-US" sz="2400" dirty="0" smtClean="0">
                <a:latin typeface="Microsoft YaHei" charset="0"/>
                <a:ea typeface="Microsoft YaHei" charset="0"/>
                <a:cs typeface="Microsoft YaHei" charset="0"/>
              </a:rPr>
              <a:t>日，伦敦希思罗机场</a:t>
            </a:r>
          </a:p>
          <a:p>
            <a:r>
              <a:rPr kumimoji="1" lang="zh-CN" altLang="en-US" sz="2400" dirty="0" smtClean="0">
                <a:latin typeface="Microsoft YaHei" charset="0"/>
                <a:ea typeface="Microsoft YaHei" charset="0"/>
                <a:cs typeface="Microsoft YaHei" charset="0"/>
              </a:rPr>
              <a:t>英国航空公司空中客车</a:t>
            </a:r>
            <a:r>
              <a:rPr kumimoji="1" lang="hr-HR" altLang="zh-CN" sz="2400" dirty="0" smtClean="0">
                <a:latin typeface="Microsoft YaHei" charset="0"/>
                <a:ea typeface="Microsoft YaHei" charset="0"/>
                <a:cs typeface="Microsoft YaHei" charset="0"/>
              </a:rPr>
              <a:t>A319-131*</a:t>
            </a:r>
            <a:endParaRPr kumimoji="1" lang="hr-HR" altLang="zh-CN" sz="2400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pic>
        <p:nvPicPr>
          <p:cNvPr id="9" name="内容占位符 4"/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76" b="11476"/>
          <a:stretch/>
        </p:blipFill>
        <p:spPr>
          <a:xfrm>
            <a:off x="6172200" y="2207343"/>
            <a:ext cx="5230526" cy="3020265"/>
          </a:xfrm>
        </p:spPr>
      </p:pic>
      <p:pic>
        <p:nvPicPr>
          <p:cNvPr id="11" name="内容占位符 7"/>
          <p:cNvPicPr>
            <a:picLocks noGrp="1" noChangeAspect="1"/>
          </p:cNvPicPr>
          <p:nvPr>
            <p:ph sz="half"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00"/>
          <a:stretch/>
        </p:blipFill>
        <p:spPr>
          <a:xfrm>
            <a:off x="330040" y="2207343"/>
            <a:ext cx="5689760" cy="3997476"/>
          </a:xfrm>
          <a:prstGeom prst="rect">
            <a:avLst/>
          </a:prstGeom>
        </p:spPr>
      </p:pic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*本案例资料及相应图片选自英国民航事故调查部</a:t>
            </a:r>
            <a:r>
              <a:rPr lang="en-US" altLang="zh-CN" smtClean="0"/>
              <a:t>《2013</a:t>
            </a:r>
            <a:r>
              <a:rPr lang="zh-CN" altLang="en-US" smtClean="0"/>
              <a:t>年</a:t>
            </a:r>
            <a:r>
              <a:rPr lang="en-US" altLang="zh-CN" smtClean="0"/>
              <a:t>5</a:t>
            </a:r>
            <a:r>
              <a:rPr lang="zh-CN" altLang="en-US" smtClean="0"/>
              <a:t>月</a:t>
            </a:r>
            <a:r>
              <a:rPr lang="en-US" altLang="zh-CN" smtClean="0"/>
              <a:t>24</a:t>
            </a:r>
            <a:r>
              <a:rPr lang="zh-CN" altLang="en-US" smtClean="0"/>
              <a:t>日空中客车</a:t>
            </a:r>
            <a:r>
              <a:rPr lang="en-US" altLang="zh-CN" smtClean="0"/>
              <a:t>A319-131</a:t>
            </a:r>
            <a:r>
              <a:rPr lang="zh-CN" altLang="en-US" smtClean="0"/>
              <a:t>，</a:t>
            </a:r>
            <a:r>
              <a:rPr lang="en-US" altLang="zh-CN" smtClean="0"/>
              <a:t>G-EUOE</a:t>
            </a:r>
            <a:r>
              <a:rPr lang="zh-CN" altLang="en-US" smtClean="0"/>
              <a:t>伦敦希思罗机场事故调查报告</a:t>
            </a:r>
            <a:r>
              <a:rPr lang="en-US" altLang="zh-CN" smtClean="0"/>
              <a:t>》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37171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从一起事故说起</a:t>
            </a:r>
            <a:r>
              <a:rPr kumimoji="1" lang="en-US" altLang="zh-CN" dirty="0" smtClean="0"/>
              <a:t>……</a:t>
            </a:r>
            <a:endParaRPr kumimoji="1"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6172200" y="5373822"/>
            <a:ext cx="48381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 smtClean="0">
                <a:latin typeface="Microsoft YaHei" charset="0"/>
                <a:ea typeface="Microsoft YaHei" charset="0"/>
                <a:cs typeface="Microsoft YaHei" charset="0"/>
              </a:rPr>
              <a:t>2013</a:t>
            </a:r>
            <a:r>
              <a:rPr kumimoji="1" lang="zh-CN" altLang="en-US" sz="2400" dirty="0" smtClean="0">
                <a:latin typeface="Microsoft YaHei" charset="0"/>
                <a:ea typeface="Microsoft YaHei" charset="0"/>
                <a:cs typeface="Microsoft YaHei" charset="0"/>
              </a:rPr>
              <a:t>年</a:t>
            </a:r>
            <a:r>
              <a:rPr kumimoji="1" lang="en-US" altLang="zh-CN" sz="2400" dirty="0" smtClean="0">
                <a:latin typeface="Microsoft YaHei" charset="0"/>
                <a:ea typeface="Microsoft YaHei" charset="0"/>
                <a:cs typeface="Microsoft YaHei" charset="0"/>
              </a:rPr>
              <a:t>5</a:t>
            </a:r>
            <a:r>
              <a:rPr kumimoji="1" lang="zh-CN" altLang="en-US" sz="2400" dirty="0" smtClean="0">
                <a:latin typeface="Microsoft YaHei" charset="0"/>
                <a:ea typeface="Microsoft YaHei" charset="0"/>
                <a:cs typeface="Microsoft YaHei" charset="0"/>
              </a:rPr>
              <a:t>月</a:t>
            </a:r>
            <a:r>
              <a:rPr kumimoji="1" lang="en-US" altLang="zh-CN" sz="2400" dirty="0" smtClean="0">
                <a:latin typeface="Microsoft YaHei" charset="0"/>
                <a:ea typeface="Microsoft YaHei" charset="0"/>
                <a:cs typeface="Microsoft YaHei" charset="0"/>
              </a:rPr>
              <a:t>24</a:t>
            </a:r>
            <a:r>
              <a:rPr kumimoji="1" lang="zh-CN" altLang="en-US" sz="2400" dirty="0" smtClean="0">
                <a:latin typeface="Microsoft YaHei" charset="0"/>
                <a:ea typeface="Microsoft YaHei" charset="0"/>
                <a:cs typeface="Microsoft YaHei" charset="0"/>
              </a:rPr>
              <a:t>日，伦敦希思罗机场</a:t>
            </a:r>
          </a:p>
          <a:p>
            <a:r>
              <a:rPr kumimoji="1" lang="zh-CN" altLang="en-US" sz="2400" dirty="0" smtClean="0">
                <a:latin typeface="Microsoft YaHei" charset="0"/>
                <a:ea typeface="Microsoft YaHei" charset="0"/>
                <a:cs typeface="Microsoft YaHei" charset="0"/>
              </a:rPr>
              <a:t>英国航空公司空中客车</a:t>
            </a:r>
            <a:r>
              <a:rPr kumimoji="1" lang="hr-HR" altLang="zh-CN" sz="2400" dirty="0" smtClean="0">
                <a:latin typeface="Microsoft YaHei" charset="0"/>
                <a:ea typeface="Microsoft YaHei" charset="0"/>
                <a:cs typeface="Microsoft YaHei" charset="0"/>
              </a:rPr>
              <a:t>A319-131 </a:t>
            </a:r>
            <a:endParaRPr kumimoji="1" lang="hr-HR" altLang="zh-CN" sz="2400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pic>
        <p:nvPicPr>
          <p:cNvPr id="9" name="内容占位符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0914" y="2207343"/>
            <a:ext cx="3793097" cy="3020265"/>
          </a:xfrm>
        </p:spPr>
      </p:pic>
      <p:pic>
        <p:nvPicPr>
          <p:cNvPr id="11" name="内容占位符 7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832" y="2207343"/>
            <a:ext cx="4998175" cy="3997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083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问题分析</a:t>
            </a:r>
            <a:endParaRPr kumimoji="1" lang="zh-CN" altLang="en-US" dirty="0"/>
          </a:p>
        </p:txBody>
      </p:sp>
      <p:sp>
        <p:nvSpPr>
          <p:cNvPr id="8" name="内容占位符 7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kumimoji="1" lang="en-US" altLang="zh-CN" dirty="0" smtClean="0"/>
              <a:t>1.</a:t>
            </a:r>
            <a:r>
              <a:rPr kumimoji="1" lang="zh-CN" altLang="en-US" dirty="0" smtClean="0"/>
              <a:t> 为何出现风扇整流罩脱落？</a:t>
            </a:r>
          </a:p>
          <a:p>
            <a:r>
              <a:rPr kumimoji="1" lang="en-US" altLang="zh-CN" dirty="0" smtClean="0"/>
              <a:t>……</a:t>
            </a:r>
            <a:endParaRPr kumimoji="1" lang="zh-CN" altLang="en-US" dirty="0" smtClean="0"/>
          </a:p>
        </p:txBody>
      </p:sp>
      <p:pic>
        <p:nvPicPr>
          <p:cNvPr id="9" name="内容占位符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768" y="2193925"/>
            <a:ext cx="5054063" cy="4024313"/>
          </a:xfrm>
        </p:spPr>
      </p:pic>
    </p:spTree>
    <p:extLst>
      <p:ext uri="{BB962C8B-B14F-4D97-AF65-F5344CB8AC3E}">
        <p14:creationId xmlns:p14="http://schemas.microsoft.com/office/powerpoint/2010/main" val="5360039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问题分析</a:t>
            </a:r>
            <a:endParaRPr kumimoji="1" lang="zh-CN" altLang="en-US" dirty="0"/>
          </a:p>
        </p:txBody>
      </p:sp>
      <p:sp>
        <p:nvSpPr>
          <p:cNvPr id="8" name="内容占位符 7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kumimoji="1" lang="en-US" altLang="zh-CN" dirty="0" smtClean="0"/>
              <a:t>1.</a:t>
            </a:r>
            <a:r>
              <a:rPr kumimoji="1" lang="zh-CN" altLang="en-US" dirty="0" smtClean="0"/>
              <a:t> 为何出现风扇整流罩脱落？</a:t>
            </a:r>
          </a:p>
          <a:p>
            <a:r>
              <a:rPr kumimoji="1" lang="en-US" altLang="zh-CN" dirty="0" smtClean="0"/>
              <a:t>……</a:t>
            </a:r>
            <a:endParaRPr kumimoji="1" lang="zh-CN" altLang="en-US" dirty="0" smtClean="0"/>
          </a:p>
          <a:p>
            <a:r>
              <a:rPr kumimoji="1" lang="zh-CN" altLang="en-US" dirty="0" smtClean="0"/>
              <a:t>因为整流罩与风扇前缘存在缝隙，气流导致整流罩脱落</a:t>
            </a:r>
            <a:endParaRPr kumimoji="1" lang="zh-CN" altLang="en-US" dirty="0"/>
          </a:p>
        </p:txBody>
      </p:sp>
      <p:pic>
        <p:nvPicPr>
          <p:cNvPr id="10" name="内容占位符 9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335929"/>
            <a:ext cx="5334000" cy="3740304"/>
          </a:xfrm>
        </p:spPr>
      </p:pic>
    </p:spTree>
    <p:extLst>
      <p:ext uri="{BB962C8B-B14F-4D97-AF65-F5344CB8AC3E}">
        <p14:creationId xmlns:p14="http://schemas.microsoft.com/office/powerpoint/2010/main" val="445721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问题分析</a:t>
            </a:r>
            <a:endParaRPr kumimoji="1" lang="zh-CN" altLang="en-US" dirty="0"/>
          </a:p>
        </p:txBody>
      </p:sp>
      <p:sp>
        <p:nvSpPr>
          <p:cNvPr id="8" name="内容占位符 7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kumimoji="1" lang="en-US" altLang="zh-CN" dirty="0" smtClean="0"/>
              <a:t>2.</a:t>
            </a:r>
            <a:r>
              <a:rPr kumimoji="1" lang="zh-CN" altLang="en-US" dirty="0" smtClean="0"/>
              <a:t> 为何</a:t>
            </a:r>
            <a:r>
              <a:rPr kumimoji="1" lang="zh-CN" altLang="en-US" dirty="0"/>
              <a:t>整流罩与风扇前缘存在缝隙</a:t>
            </a:r>
            <a:r>
              <a:rPr kumimoji="1" lang="zh-CN" altLang="en-US" dirty="0" smtClean="0"/>
              <a:t>？</a:t>
            </a:r>
          </a:p>
          <a:p>
            <a:r>
              <a:rPr kumimoji="1" lang="en-US" altLang="zh-CN" dirty="0" smtClean="0"/>
              <a:t>……</a:t>
            </a:r>
            <a:endParaRPr kumimoji="1" lang="zh-CN" altLang="en-US" dirty="0" smtClean="0"/>
          </a:p>
        </p:txBody>
      </p:sp>
      <p:pic>
        <p:nvPicPr>
          <p:cNvPr id="9" name="内容占位符 8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335929"/>
            <a:ext cx="5334000" cy="3740304"/>
          </a:xfrm>
        </p:spPr>
      </p:pic>
    </p:spTree>
    <p:extLst>
      <p:ext uri="{BB962C8B-B14F-4D97-AF65-F5344CB8AC3E}">
        <p14:creationId xmlns:p14="http://schemas.microsoft.com/office/powerpoint/2010/main" val="3637575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问题分析</a:t>
            </a:r>
            <a:endParaRPr kumimoji="1" lang="zh-CN" altLang="en-US" dirty="0"/>
          </a:p>
        </p:txBody>
      </p:sp>
      <p:sp>
        <p:nvSpPr>
          <p:cNvPr id="8" name="内容占位符 7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kumimoji="1" lang="en-US" altLang="zh-CN" dirty="0" smtClean="0"/>
              <a:t>2.</a:t>
            </a:r>
            <a:r>
              <a:rPr kumimoji="1" lang="zh-CN" altLang="en-US" dirty="0" smtClean="0"/>
              <a:t> 为何</a:t>
            </a:r>
            <a:r>
              <a:rPr kumimoji="1" lang="zh-CN" altLang="en-US" dirty="0"/>
              <a:t>整流罩与风扇前缘存在缝隙</a:t>
            </a:r>
            <a:r>
              <a:rPr kumimoji="1" lang="zh-CN" altLang="en-US" dirty="0" smtClean="0"/>
              <a:t>？</a:t>
            </a:r>
          </a:p>
          <a:p>
            <a:r>
              <a:rPr kumimoji="1" lang="en-US" altLang="zh-CN" dirty="0" smtClean="0"/>
              <a:t>……</a:t>
            </a:r>
            <a:endParaRPr kumimoji="1" lang="zh-CN" altLang="en-US" dirty="0" smtClean="0"/>
          </a:p>
          <a:p>
            <a:r>
              <a:rPr kumimoji="1" lang="zh-CN" altLang="en-US" dirty="0" smtClean="0"/>
              <a:t>因为整流罩锁扣手柄未锁紧</a:t>
            </a:r>
          </a:p>
        </p:txBody>
      </p:sp>
      <p:pic>
        <p:nvPicPr>
          <p:cNvPr id="6" name="内容占位符 2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3505" y="2193925"/>
            <a:ext cx="3918589" cy="4024313"/>
          </a:xfrm>
        </p:spPr>
      </p:pic>
    </p:spTree>
    <p:extLst>
      <p:ext uri="{BB962C8B-B14F-4D97-AF65-F5344CB8AC3E}">
        <p14:creationId xmlns:p14="http://schemas.microsoft.com/office/powerpoint/2010/main" val="867839403"/>
      </p:ext>
    </p:extLst>
  </p:cSld>
  <p:clrMapOvr>
    <a:masterClrMapping/>
  </p:clrMapOvr>
</p:sld>
</file>

<file path=ppt/theme/theme1.xml><?xml version="1.0" encoding="utf-8"?>
<a:theme xmlns:a="http://schemas.openxmlformats.org/drawingml/2006/main" name="水汽尾迹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水汽尾迹</Template>
  <TotalTime>1289</TotalTime>
  <Words>1082</Words>
  <Application>Microsoft Macintosh PowerPoint</Application>
  <PresentationFormat>宽屏</PresentationFormat>
  <Paragraphs>180</Paragraphs>
  <Slides>31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37" baseType="lpstr">
      <vt:lpstr>Century Gothic</vt:lpstr>
      <vt:lpstr>DengXian</vt:lpstr>
      <vt:lpstr>Microsoft YaHei</vt:lpstr>
      <vt:lpstr>宋体</vt:lpstr>
      <vt:lpstr>Arial</vt:lpstr>
      <vt:lpstr>水汽尾迹</vt:lpstr>
      <vt:lpstr>行动导向的教学方法（III）</vt:lpstr>
      <vt:lpstr>课程概要</vt:lpstr>
      <vt:lpstr>问题分析与质量控制工具</vt:lpstr>
      <vt:lpstr>从一起事故说起……</vt:lpstr>
      <vt:lpstr>从一起事故说起……</vt:lpstr>
      <vt:lpstr>问题分析</vt:lpstr>
      <vt:lpstr>问题分析</vt:lpstr>
      <vt:lpstr>问题分析</vt:lpstr>
      <vt:lpstr>问题分析</vt:lpstr>
      <vt:lpstr>问题分析</vt:lpstr>
      <vt:lpstr>问题分析</vt:lpstr>
      <vt:lpstr>问题分析</vt:lpstr>
      <vt:lpstr>问题分析</vt:lpstr>
      <vt:lpstr>问题分析</vt:lpstr>
      <vt:lpstr>问题分析</vt:lpstr>
      <vt:lpstr>问题分析</vt:lpstr>
      <vt:lpstr>问题分析</vt:lpstr>
      <vt:lpstr>问题分析过程回顾——五问法“5 Whys”</vt:lpstr>
      <vt:lpstr>五问法“5 Whys”</vt:lpstr>
      <vt:lpstr>原因结果图（鱼骨图）</vt:lpstr>
      <vt:lpstr>问题的因果分析</vt:lpstr>
      <vt:lpstr>实操演练</vt:lpstr>
      <vt:lpstr>PowerPoint 演示文稿</vt:lpstr>
      <vt:lpstr>帕累托图</vt:lpstr>
      <vt:lpstr>对关键因素的识别</vt:lpstr>
      <vt:lpstr>关于教学的例子</vt:lpstr>
      <vt:lpstr>管控图</vt:lpstr>
      <vt:lpstr>对群体数据持续的监控</vt:lpstr>
      <vt:lpstr>关于教学的例子</vt:lpstr>
      <vt:lpstr>小结</vt:lpstr>
      <vt:lpstr>谢谢大家！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行动导向的教学方法</dc:title>
  <dc:creator>Woody Wang</dc:creator>
  <cp:lastModifiedBy>Woody Wang</cp:lastModifiedBy>
  <cp:revision>180</cp:revision>
  <dcterms:created xsi:type="dcterms:W3CDTF">2015-10-31T05:24:31Z</dcterms:created>
  <dcterms:modified xsi:type="dcterms:W3CDTF">2015-11-01T12:38:18Z</dcterms:modified>
</cp:coreProperties>
</file>